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0"/>
  </p:notesMasterIdLst>
  <p:sldIdLst>
    <p:sldId id="256" r:id="rId2"/>
    <p:sldId id="393" r:id="rId3"/>
    <p:sldId id="407" r:id="rId4"/>
    <p:sldId id="447" r:id="rId5"/>
    <p:sldId id="416" r:id="rId6"/>
    <p:sldId id="415" r:id="rId7"/>
    <p:sldId id="417" r:id="rId8"/>
    <p:sldId id="448" r:id="rId9"/>
    <p:sldId id="449" r:id="rId10"/>
    <p:sldId id="450" r:id="rId11"/>
    <p:sldId id="451" r:id="rId12"/>
    <p:sldId id="444" r:id="rId13"/>
    <p:sldId id="424" r:id="rId14"/>
    <p:sldId id="436" r:id="rId15"/>
    <p:sldId id="437" r:id="rId16"/>
    <p:sldId id="452" r:id="rId17"/>
    <p:sldId id="453" r:id="rId18"/>
    <p:sldId id="419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0F2F856-8B67-40F3-9FC5-66467D7A7EC2}" type="datetimeFigureOut">
              <a:rPr lang="en-US"/>
              <a:pPr>
                <a:defRPr/>
              </a:pPr>
              <a:t>11/14/2012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9EBC7CD-B97F-4F91-AEA0-653658CA6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845CCF-E20B-49FD-AF07-6E5A97D7B846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6981E3-CA3B-4BF5-B695-B069A872256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C593C4-6FCE-483A-A06B-4409E0C891D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257E94-DCB1-4E4E-8DA8-4028A921DE9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71C943-7692-4B01-869D-3F76497C7AF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A0421E-99FC-4B80-81F6-0D164C941418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B7C18E-71EA-40AA-BDB3-E6CBAC2637B6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8DF91E-212F-4782-86E2-BA6F1A0F2B40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2170DAB-6E60-4353-B7FA-71FD4142A2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CBE5AC-8782-46D2-BE75-F9528E016D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5F68B2-5B49-466A-93A3-9BCCF22514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0434A8-0D9F-49DB-B5F6-177F96B33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B4A686-256F-4DF4-8754-6DF4FC87C5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BC88B8-2092-4DC7-A3DB-2FB9258923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3B710C-CD15-4AD3-AF78-4B78C164D8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48767C-7457-4920-9BDB-436E1577B9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FFA387-E331-4EF1-854F-BDB70D1DE2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8B24A0-BEC7-4204-9276-831FE7C1AA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2A04F4C-793D-4068-9A71-504FE09AE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FFFAF85-F2B0-4A80-8E14-15FDCCAD9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xnews.com/story/0,2933,242256,00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Guten Morgen!</a:t>
            </a: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Donnerstag,15. </a:t>
            </a:r>
            <a:r>
              <a:rPr lang="en-US" dirty="0" smtClean="0"/>
              <a:t>November 2012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Chrysler's Latest Minivan Feature Turns Car Into Family Room</a:t>
            </a:r>
          </a:p>
          <a:p>
            <a:r>
              <a:rPr lang="en-US" dirty="0" smtClean="0"/>
              <a:t>"As we observed families, the family room of yesterday, 20 years ago, really doesn't exist any more," said </a:t>
            </a:r>
            <a:r>
              <a:rPr lang="en-US" b="1" dirty="0" smtClean="0"/>
              <a:t>Ann </a:t>
            </a:r>
            <a:r>
              <a:rPr lang="en-US" b="1" dirty="0" err="1" smtClean="0"/>
              <a:t>Fandozzi</a:t>
            </a:r>
            <a:r>
              <a:rPr lang="en-US" dirty="0" smtClean="0"/>
              <a:t>, Chrysler's director of front-wheel-drive product marketing. "Families are very busy, running to sporting events three, four, five times a week, traveling a lot. So what we wanted to deliver with this </a:t>
            </a:r>
            <a:r>
              <a:rPr lang="en-US" u="sng" dirty="0" smtClean="0">
                <a:hlinkClick r:id="" action="ppaction://hlinkfile"/>
              </a:rPr>
              <a:t>new minivan</a:t>
            </a:r>
            <a:r>
              <a:rPr lang="en-US" dirty="0" smtClean="0"/>
              <a:t> is literally a family vehicle, a family room on wheels."</a:t>
            </a:r>
            <a:r>
              <a:rPr lang="en-US" smtClean="0"/>
              <a:t/>
            </a:r>
            <a:br>
              <a:rPr lang="en-US" smtClean="0"/>
            </a:br>
            <a:r>
              <a:rPr lang="en-US" sz="1000" smtClean="0"/>
              <a:t> </a:t>
            </a:r>
            <a:r>
              <a:rPr lang="en-US" sz="1000" dirty="0" smtClean="0">
                <a:hlinkClick r:id="rId3"/>
              </a:rPr>
              <a:t>http://www.foxnews.com/story/0,2933,242256,00.html#ixzz1qMAFhFRx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Chrysler Minivan: 2008 model </a:t>
            </a:r>
            <a:endParaRPr lang="en-US" dirty="0"/>
          </a:p>
        </p:txBody>
      </p:sp>
      <p:pic>
        <p:nvPicPr>
          <p:cNvPr id="4" name="Picture 3" descr="children eating in ca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4724400"/>
            <a:ext cx="2533650" cy="1809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5257800"/>
            <a:ext cx="38427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well would this go over </a:t>
            </a:r>
          </a:p>
          <a:p>
            <a:r>
              <a:rPr lang="en-US" dirty="0" smtClean="0"/>
              <a:t>in Germany? Why?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important is this product to a German buying a car? How important is it to an American</a:t>
            </a:r>
            <a:r>
              <a:rPr lang="en-US" dirty="0" smtClean="0"/>
              <a:t>? How </a:t>
            </a:r>
            <a:r>
              <a:rPr lang="en-US" smtClean="0"/>
              <a:t>many would be in a car?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American product</a:t>
            </a:r>
            <a:endParaRPr lang="en-US" dirty="0"/>
          </a:p>
        </p:txBody>
      </p:sp>
      <p:pic>
        <p:nvPicPr>
          <p:cNvPr id="4" name="Picture 3" descr="cup hol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352800"/>
            <a:ext cx="3669424" cy="293846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Der Tag in Deutschland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85800" y="1143000"/>
            <a:ext cx="8153400" cy="472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5410200"/>
            <a:ext cx="1145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der</a:t>
            </a:r>
            <a:r>
              <a:rPr lang="en-US" sz="1600" dirty="0" smtClean="0"/>
              <a:t> </a:t>
            </a:r>
            <a:r>
              <a:rPr lang="en-US" sz="1600" dirty="0" err="1" smtClean="0"/>
              <a:t>Morgen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0" y="5791200"/>
            <a:ext cx="1401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5 </a:t>
            </a:r>
            <a:r>
              <a:rPr lang="en-US" sz="1400" dirty="0" err="1" smtClean="0"/>
              <a:t>Uhr</a:t>
            </a:r>
            <a:r>
              <a:rPr lang="en-US" sz="1400" dirty="0" smtClean="0"/>
              <a:t> </a:t>
            </a:r>
            <a:r>
              <a:rPr lang="en-US" sz="1400" dirty="0" err="1" smtClean="0"/>
              <a:t>bis</a:t>
            </a:r>
            <a:r>
              <a:rPr lang="en-US" sz="1400" dirty="0" smtClean="0"/>
              <a:t> 10 </a:t>
            </a:r>
            <a:r>
              <a:rPr lang="en-US" sz="1400" dirty="0" err="1" smtClean="0"/>
              <a:t>Uhr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4724400"/>
            <a:ext cx="1315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der</a:t>
            </a:r>
            <a:r>
              <a:rPr lang="en-US" sz="1600" dirty="0" smtClean="0"/>
              <a:t> </a:t>
            </a:r>
            <a:r>
              <a:rPr lang="en-US" sz="1600" dirty="0" err="1" smtClean="0"/>
              <a:t>Vormittag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38400" y="5105400"/>
            <a:ext cx="1678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10 </a:t>
            </a:r>
            <a:r>
              <a:rPr lang="en-US" sz="1600" dirty="0" err="1" smtClean="0"/>
              <a:t>Uhr</a:t>
            </a:r>
            <a:r>
              <a:rPr lang="en-US" sz="1600" dirty="0" smtClean="0"/>
              <a:t> </a:t>
            </a:r>
            <a:r>
              <a:rPr lang="en-US" sz="1600" dirty="0" err="1" smtClean="0"/>
              <a:t>bis</a:t>
            </a:r>
            <a:r>
              <a:rPr lang="en-US" sz="1600" dirty="0" smtClean="0"/>
              <a:t> 12 </a:t>
            </a:r>
            <a:r>
              <a:rPr lang="en-US" sz="1600" dirty="0" err="1" smtClean="0"/>
              <a:t>Uhr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4038600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der</a:t>
            </a:r>
            <a:r>
              <a:rPr lang="en-US" sz="1600" dirty="0" smtClean="0"/>
              <a:t> </a:t>
            </a:r>
            <a:r>
              <a:rPr lang="en-US" sz="1600" dirty="0" err="1" smtClean="0"/>
              <a:t>Mittag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4191000"/>
            <a:ext cx="760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12 </a:t>
            </a:r>
            <a:r>
              <a:rPr lang="en-US" sz="1600" dirty="0" err="1" smtClean="0"/>
              <a:t>Uhr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00" y="3048000"/>
            <a:ext cx="14590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der</a:t>
            </a:r>
            <a:r>
              <a:rPr lang="en-US" sz="1600" dirty="0" smtClean="0"/>
              <a:t> </a:t>
            </a:r>
            <a:r>
              <a:rPr lang="en-US" sz="1600" dirty="0" err="1" smtClean="0"/>
              <a:t>Nachmittag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5486400" y="3048000"/>
            <a:ext cx="1678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13 </a:t>
            </a:r>
            <a:r>
              <a:rPr lang="en-US" sz="1600" dirty="0" err="1" smtClean="0"/>
              <a:t>Uhr</a:t>
            </a:r>
            <a:r>
              <a:rPr lang="en-US" sz="1600" dirty="0" smtClean="0"/>
              <a:t> </a:t>
            </a:r>
            <a:r>
              <a:rPr lang="en-US" sz="1600" dirty="0" err="1" smtClean="0"/>
              <a:t>bis</a:t>
            </a:r>
            <a:r>
              <a:rPr lang="en-US" sz="1600" dirty="0" smtClean="0"/>
              <a:t> 18 </a:t>
            </a:r>
            <a:r>
              <a:rPr lang="en-US" sz="1600" dirty="0" err="1" smtClean="0"/>
              <a:t>Uhr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0" y="2057400"/>
            <a:ext cx="1034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der</a:t>
            </a:r>
            <a:r>
              <a:rPr lang="en-US" sz="1600" dirty="0" smtClean="0"/>
              <a:t> </a:t>
            </a:r>
            <a:r>
              <a:rPr lang="en-US" sz="1600" dirty="0" err="1" smtClean="0"/>
              <a:t>Abend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0" y="2286000"/>
            <a:ext cx="1678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18 </a:t>
            </a:r>
            <a:r>
              <a:rPr lang="en-US" sz="1600" dirty="0" err="1" smtClean="0"/>
              <a:t>Uhr</a:t>
            </a:r>
            <a:r>
              <a:rPr lang="en-US" sz="1600" dirty="0" smtClean="0"/>
              <a:t> </a:t>
            </a:r>
            <a:r>
              <a:rPr lang="en-US" sz="1600" dirty="0" err="1" smtClean="0"/>
              <a:t>bis</a:t>
            </a:r>
            <a:r>
              <a:rPr lang="en-US" sz="1600" dirty="0" smtClean="0"/>
              <a:t> 23 </a:t>
            </a:r>
            <a:r>
              <a:rPr lang="en-US" sz="1600" dirty="0" err="1" smtClean="0"/>
              <a:t>Uhr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477000" y="1447800"/>
            <a:ext cx="978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die </a:t>
            </a:r>
            <a:r>
              <a:rPr lang="en-US" sz="1600" dirty="0" err="1" smtClean="0"/>
              <a:t>Nacht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924800" y="1600200"/>
            <a:ext cx="1051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23 </a:t>
            </a:r>
            <a:r>
              <a:rPr lang="en-US" sz="1600" dirty="0" err="1" smtClean="0"/>
              <a:t>Uhr</a:t>
            </a:r>
            <a:r>
              <a:rPr lang="en-US" sz="1600" dirty="0" smtClean="0"/>
              <a:t> </a:t>
            </a:r>
            <a:r>
              <a:rPr lang="en-US" sz="1600" dirty="0" err="1" smtClean="0"/>
              <a:t>bis</a:t>
            </a:r>
            <a:endParaRPr lang="en-US" sz="1600" dirty="0" smtClean="0"/>
          </a:p>
          <a:p>
            <a:r>
              <a:rPr lang="en-US" sz="1600" dirty="0" smtClean="0"/>
              <a:t>5 </a:t>
            </a:r>
            <a:r>
              <a:rPr lang="en-US" sz="1600" dirty="0" err="1" smtClean="0"/>
              <a:t>Uhr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81328"/>
            <a:ext cx="8610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sz="2800" dirty="0" smtClean="0"/>
          </a:p>
          <a:p>
            <a:pPr eaLnBrk="1" hangingPunct="1"/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Morgen</a:t>
            </a:r>
            <a:r>
              <a:rPr lang="en-US" sz="2800" dirty="0" smtClean="0"/>
              <a:t>		am </a:t>
            </a:r>
            <a:r>
              <a:rPr lang="en-US" sz="2800" dirty="0" err="1" smtClean="0"/>
              <a:t>Morgen</a:t>
            </a:r>
            <a:r>
              <a:rPr lang="en-US" sz="2800" dirty="0" smtClean="0"/>
              <a:t>		</a:t>
            </a:r>
            <a:r>
              <a:rPr lang="en-US" sz="2800" dirty="0" err="1" smtClean="0"/>
              <a:t>morgens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Vormittag</a:t>
            </a:r>
            <a:r>
              <a:rPr lang="en-US" sz="2800" dirty="0" smtClean="0"/>
              <a:t>  	am </a:t>
            </a:r>
            <a:r>
              <a:rPr lang="en-US" sz="2800" dirty="0" err="1" smtClean="0"/>
              <a:t>Vormittag</a:t>
            </a:r>
            <a:r>
              <a:rPr lang="en-US" sz="2800" dirty="0" smtClean="0"/>
              <a:t>   	</a:t>
            </a:r>
            <a:r>
              <a:rPr lang="en-US" sz="2800" dirty="0" err="1" smtClean="0"/>
              <a:t>vormittags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Mittag</a:t>
            </a:r>
            <a:r>
              <a:rPr lang="en-US" sz="2800" dirty="0" smtClean="0"/>
              <a:t>		um </a:t>
            </a:r>
            <a:r>
              <a:rPr lang="en-US" sz="2800" dirty="0" err="1" smtClean="0"/>
              <a:t>Mittag</a:t>
            </a:r>
            <a:r>
              <a:rPr lang="en-US" sz="2800" dirty="0" smtClean="0"/>
              <a:t>		</a:t>
            </a:r>
            <a:r>
              <a:rPr lang="en-US" sz="2800" dirty="0" err="1" smtClean="0"/>
              <a:t>mittags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Nachmittag</a:t>
            </a:r>
            <a:r>
              <a:rPr lang="en-US" sz="2800" dirty="0" smtClean="0"/>
              <a:t>        am </a:t>
            </a:r>
            <a:r>
              <a:rPr lang="en-US" sz="2800" dirty="0" err="1" smtClean="0"/>
              <a:t>Nachmittag</a:t>
            </a:r>
            <a:r>
              <a:rPr lang="en-US" sz="2800" dirty="0" smtClean="0"/>
              <a:t>  	</a:t>
            </a:r>
            <a:r>
              <a:rPr lang="en-US" sz="2800" dirty="0" err="1" smtClean="0"/>
              <a:t>nachmittags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Abend</a:t>
            </a:r>
            <a:r>
              <a:rPr lang="en-US" sz="2800" dirty="0" smtClean="0"/>
              <a:t>		am </a:t>
            </a:r>
            <a:r>
              <a:rPr lang="en-US" sz="2800" dirty="0" err="1" smtClean="0"/>
              <a:t>Abend</a:t>
            </a:r>
            <a:r>
              <a:rPr lang="en-US" sz="2800" dirty="0" smtClean="0"/>
              <a:t>		</a:t>
            </a:r>
            <a:r>
              <a:rPr lang="en-US" sz="2800" dirty="0" err="1" smtClean="0"/>
              <a:t>abends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die </a:t>
            </a:r>
            <a:r>
              <a:rPr lang="en-US" sz="2800" dirty="0" err="1" smtClean="0"/>
              <a:t>Nacht</a:t>
            </a:r>
            <a:r>
              <a:rPr lang="en-US" sz="2800" dirty="0" smtClean="0"/>
              <a:t>		in </a:t>
            </a:r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Nacht</a:t>
            </a:r>
            <a:r>
              <a:rPr lang="en-US" sz="2800" dirty="0" smtClean="0"/>
              <a:t>	</a:t>
            </a:r>
            <a:r>
              <a:rPr lang="en-US" sz="2800" dirty="0" err="1" smtClean="0"/>
              <a:t>nachts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die </a:t>
            </a:r>
            <a:r>
              <a:rPr lang="en-US" sz="2800" dirty="0" err="1" smtClean="0"/>
              <a:t>Mitternacht</a:t>
            </a:r>
            <a:r>
              <a:rPr lang="en-US" sz="2800" dirty="0" smtClean="0"/>
              <a:t>	um </a:t>
            </a:r>
            <a:r>
              <a:rPr lang="en-US" sz="2800" dirty="0" err="1" smtClean="0"/>
              <a:t>Mitternacht</a:t>
            </a:r>
            <a:r>
              <a:rPr lang="en-US" sz="2800" dirty="0" smtClean="0"/>
              <a:t>	</a:t>
            </a:r>
            <a:r>
              <a:rPr lang="en-US" sz="2800" dirty="0" err="1" smtClean="0"/>
              <a:t>mitternachts</a:t>
            </a:r>
            <a:endParaRPr lang="en-US" sz="2800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Parts of days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abends</a:t>
            </a:r>
            <a:r>
              <a:rPr lang="en-US" dirty="0" smtClean="0"/>
              <a:t> um </a:t>
            </a:r>
            <a:r>
              <a:rPr lang="en-US" dirty="0" err="1" smtClean="0"/>
              <a:t>Viertel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sieben</a:t>
            </a:r>
            <a:endParaRPr lang="en-US" dirty="0" smtClean="0"/>
          </a:p>
          <a:p>
            <a:r>
              <a:rPr lang="en-US" dirty="0" err="1" smtClean="0"/>
              <a:t>nachts</a:t>
            </a:r>
            <a:r>
              <a:rPr lang="en-US" dirty="0" smtClean="0"/>
              <a:t> um </a:t>
            </a:r>
            <a:r>
              <a:rPr lang="en-US" dirty="0" err="1" smtClean="0"/>
              <a:t>dreizehn</a:t>
            </a:r>
            <a:r>
              <a:rPr lang="en-US" dirty="0" smtClean="0"/>
              <a:t>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zwei</a:t>
            </a:r>
            <a:endParaRPr lang="en-US" dirty="0" smtClean="0"/>
          </a:p>
          <a:p>
            <a:r>
              <a:rPr lang="en-US" dirty="0" err="1" smtClean="0"/>
              <a:t>vormittags</a:t>
            </a:r>
            <a:r>
              <a:rPr lang="en-US" dirty="0" smtClean="0"/>
              <a:t> um elf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zehn</a:t>
            </a:r>
            <a:endParaRPr lang="en-US" dirty="0" smtClean="0"/>
          </a:p>
          <a:p>
            <a:r>
              <a:rPr lang="en-US" dirty="0" err="1" smtClean="0"/>
              <a:t>nachmittags</a:t>
            </a:r>
            <a:r>
              <a:rPr lang="en-US" dirty="0" smtClean="0"/>
              <a:t> um </a:t>
            </a:r>
            <a:r>
              <a:rPr lang="en-US" dirty="0" err="1" smtClean="0"/>
              <a:t>halb</a:t>
            </a:r>
            <a:r>
              <a:rPr lang="en-US" dirty="0" smtClean="0"/>
              <a:t> </a:t>
            </a:r>
            <a:r>
              <a:rPr lang="en-US" dirty="0" err="1" smtClean="0"/>
              <a:t>fünf</a:t>
            </a:r>
            <a:endParaRPr lang="en-US" dirty="0" smtClean="0"/>
          </a:p>
          <a:p>
            <a:r>
              <a:rPr lang="en-US" dirty="0" err="1" smtClean="0"/>
              <a:t>morgens</a:t>
            </a:r>
            <a:r>
              <a:rPr lang="en-US" dirty="0" smtClean="0"/>
              <a:t> um </a:t>
            </a:r>
            <a:r>
              <a:rPr lang="en-US" dirty="0" err="1" smtClean="0"/>
              <a:t>neunundzwanzig</a:t>
            </a:r>
            <a:r>
              <a:rPr lang="en-US" dirty="0" smtClean="0"/>
              <a:t>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sieben</a:t>
            </a:r>
            <a:endParaRPr lang="en-US" dirty="0" smtClean="0"/>
          </a:p>
          <a:p>
            <a:r>
              <a:rPr lang="en-US" dirty="0" err="1" smtClean="0"/>
              <a:t>abends</a:t>
            </a:r>
            <a:r>
              <a:rPr lang="en-US" dirty="0" smtClean="0"/>
              <a:t> um </a:t>
            </a:r>
            <a:r>
              <a:rPr lang="en-US" dirty="0" err="1" smtClean="0"/>
              <a:t>neun</a:t>
            </a:r>
            <a:r>
              <a:rPr lang="en-US" dirty="0" smtClean="0"/>
              <a:t> </a:t>
            </a:r>
            <a:r>
              <a:rPr lang="en-US" dirty="0" err="1" smtClean="0"/>
              <a:t>Uhr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Was ist das in “official time”?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Grammatik 3.6, G, H, J, K</a:t>
            </a: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Grammatik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Das Uhrenspiel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smtClean="0"/>
              <a:t>Ein Spiel mit zwei Partnern</a:t>
            </a:r>
          </a:p>
          <a:p>
            <a:r>
              <a:rPr lang="en-US" sz="2800" smtClean="0"/>
              <a:t>Eine Person zieht eine Karte, legt sie und sagt die Uhrzeit. Richtig? Die Karte bleibt auf dem Tisch</a:t>
            </a:r>
          </a:p>
          <a:p>
            <a:r>
              <a:rPr lang="en-US" sz="2800" smtClean="0"/>
              <a:t>Bevor Spieler 2 eine Karte zieht, muss er raten: früher oder später? Er legt die Karte. Richtig? Er darf die Uhrzeit nennen. Richtig? Spieler 3.</a:t>
            </a:r>
          </a:p>
          <a:p>
            <a:r>
              <a:rPr lang="en-US" sz="2800" smtClean="0"/>
              <a:t>Spieler 3: früher oder später? Uhrzeit nennen.</a:t>
            </a:r>
          </a:p>
          <a:p>
            <a:r>
              <a:rPr lang="en-US" sz="2800" smtClean="0"/>
              <a:t>Man macht etwas falsches?  Man muss alle Karten in die Hand nehmen</a:t>
            </a:r>
          </a:p>
          <a:p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Zwischen</a:t>
            </a:r>
            <a:r>
              <a:rPr lang="en-US" dirty="0" smtClean="0"/>
              <a:t> </a:t>
            </a:r>
            <a:r>
              <a:rPr lang="en-US" dirty="0" err="1" smtClean="0"/>
              <a:t>Mitternacht</a:t>
            </a:r>
            <a:r>
              <a:rPr lang="en-US" dirty="0" smtClean="0"/>
              <a:t> und </a:t>
            </a:r>
            <a:r>
              <a:rPr lang="en-US" dirty="0" err="1" smtClean="0"/>
              <a:t>Mittag</a:t>
            </a:r>
            <a:r>
              <a:rPr lang="en-US" dirty="0" smtClean="0"/>
              <a:t> (between midnight and noon)</a:t>
            </a:r>
          </a:p>
          <a:p>
            <a:r>
              <a:rPr lang="en-US" dirty="0" err="1" smtClean="0"/>
              <a:t>Viertel</a:t>
            </a:r>
            <a:r>
              <a:rPr lang="en-US" dirty="0" smtClean="0"/>
              <a:t>, </a:t>
            </a:r>
            <a:r>
              <a:rPr lang="en-US" dirty="0" err="1" smtClean="0"/>
              <a:t>halb</a:t>
            </a:r>
            <a:r>
              <a:rPr lang="en-US" dirty="0" smtClean="0"/>
              <a:t>,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und </a:t>
            </a:r>
            <a:r>
              <a:rPr lang="en-US" dirty="0" err="1" smtClean="0"/>
              <a:t>nach</a:t>
            </a:r>
            <a:endParaRPr lang="en-US" dirty="0" smtClean="0"/>
          </a:p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dreizehn</a:t>
            </a:r>
            <a:r>
              <a:rPr lang="en-US" dirty="0" smtClean="0"/>
              <a:t> (</a:t>
            </a:r>
            <a:r>
              <a:rPr lang="en-US" dirty="0" err="1" smtClean="0"/>
              <a:t>Minuten</a:t>
            </a:r>
            <a:r>
              <a:rPr lang="en-US" dirty="0" smtClean="0"/>
              <a:t>)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vier</a:t>
            </a:r>
            <a:r>
              <a:rPr lang="en-US" dirty="0" smtClean="0"/>
              <a:t>;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Viertel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sechs</a:t>
            </a:r>
            <a:r>
              <a:rPr lang="en-US" dirty="0" smtClean="0"/>
              <a:t>;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halb</a:t>
            </a:r>
            <a:r>
              <a:rPr lang="en-US" dirty="0" smtClean="0"/>
              <a:t> </a:t>
            </a:r>
            <a:r>
              <a:rPr lang="en-US" dirty="0" err="1" smtClean="0"/>
              <a:t>sieben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Raten</a:t>
            </a:r>
            <a:r>
              <a:rPr lang="en-US" dirty="0" smtClean="0"/>
              <a:t> </a:t>
            </a:r>
            <a:r>
              <a:rPr lang="en-US" dirty="0" err="1" smtClean="0"/>
              <a:t>Sie</a:t>
            </a:r>
            <a:r>
              <a:rPr lang="en-US" dirty="0" smtClean="0"/>
              <a:t>: </a:t>
            </a:r>
            <a:r>
              <a:rPr lang="en-US" sz="2800" dirty="0" err="1" smtClean="0"/>
              <a:t>früher</a:t>
            </a:r>
            <a:r>
              <a:rPr lang="en-US" sz="2800" dirty="0" smtClean="0"/>
              <a:t> </a:t>
            </a:r>
            <a:r>
              <a:rPr lang="en-US" sz="2800" dirty="0" err="1" smtClean="0"/>
              <a:t>oder</a:t>
            </a:r>
            <a:r>
              <a:rPr lang="en-US" sz="2800" dirty="0" smtClean="0"/>
              <a:t> </a:t>
            </a:r>
            <a:r>
              <a:rPr lang="en-US" sz="2800" dirty="0" err="1" smtClean="0"/>
              <a:t>später</a:t>
            </a:r>
            <a:endParaRPr lang="en-US" sz="2800" dirty="0" smtClean="0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 </a:t>
            </a:r>
            <a:r>
              <a:rPr lang="en-US" dirty="0" err="1" smtClean="0"/>
              <a:t>Uhrenspiel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762000" y="1676400"/>
            <a:ext cx="4040188" cy="63976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Use “Everyday time”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Tschüss!</a:t>
            </a:r>
          </a:p>
        </p:txBody>
      </p:sp>
      <p:sp>
        <p:nvSpPr>
          <p:cNvPr id="27651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Was kann man essen?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1981200"/>
            <a:ext cx="1452563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286000"/>
            <a:ext cx="13716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2209800"/>
            <a:ext cx="1447800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19400" y="4343400"/>
            <a:ext cx="18415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0" y="4191000"/>
            <a:ext cx="1554163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76800" y="4038600"/>
            <a:ext cx="10906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457200" y="2133600"/>
            <a:ext cx="19812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chinesisch</a:t>
            </a:r>
          </a:p>
          <a:p>
            <a:pPr>
              <a:spcBef>
                <a:spcPct val="50000"/>
              </a:spcBef>
            </a:pPr>
            <a:r>
              <a:rPr lang="en-US"/>
              <a:t>italienisch</a:t>
            </a:r>
          </a:p>
          <a:p>
            <a:pPr>
              <a:spcBef>
                <a:spcPct val="50000"/>
              </a:spcBef>
            </a:pPr>
            <a:r>
              <a:rPr lang="en-US"/>
              <a:t>griechisch</a:t>
            </a:r>
          </a:p>
          <a:p>
            <a:pPr>
              <a:spcBef>
                <a:spcPct val="50000"/>
              </a:spcBef>
            </a:pPr>
            <a:r>
              <a:rPr lang="en-US"/>
              <a:t>indisch</a:t>
            </a:r>
          </a:p>
          <a:p>
            <a:pPr>
              <a:spcBef>
                <a:spcPct val="50000"/>
              </a:spcBef>
            </a:pPr>
            <a:r>
              <a:rPr lang="en-US"/>
              <a:t>thailändisch</a:t>
            </a:r>
          </a:p>
          <a:p>
            <a:pPr>
              <a:spcBef>
                <a:spcPct val="50000"/>
              </a:spcBef>
            </a:pPr>
            <a:r>
              <a:rPr lang="en-US"/>
              <a:t>mexikanisch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Essen Sie gern chinesisch?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3290888"/>
            <a:ext cx="1193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3519488"/>
            <a:ext cx="112712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3443288"/>
            <a:ext cx="11906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5181600"/>
            <a:ext cx="15160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10400" y="5029200"/>
            <a:ext cx="12779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29200" y="4876800"/>
            <a:ext cx="896938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57200" y="2819400"/>
            <a:ext cx="2057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chinesisch</a:t>
            </a:r>
            <a:endParaRPr lang="en-US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italienisch</a:t>
            </a:r>
            <a:endParaRPr lang="en-US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griechisch</a:t>
            </a:r>
            <a:endParaRPr lang="en-US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indisch</a:t>
            </a:r>
            <a:endParaRPr lang="en-US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thailändisch</a:t>
            </a:r>
            <a:endParaRPr lang="en-US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mexikanisch</a:t>
            </a:r>
            <a:endParaRPr lang="en-US" dirty="0">
              <a:latin typeface="+mn-lt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04800" y="114300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Essen </a:t>
            </a:r>
            <a:r>
              <a:rPr lang="en-US" dirty="0" err="1">
                <a:latin typeface="+mn-lt"/>
              </a:rPr>
              <a:t>Sie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gern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chinenisch</a:t>
            </a:r>
            <a:r>
              <a:rPr lang="en-US" dirty="0">
                <a:latin typeface="+mn-lt"/>
              </a:rPr>
              <a:t>? </a:t>
            </a:r>
            <a:r>
              <a:rPr lang="en-US" dirty="0" err="1">
                <a:latin typeface="+mn-lt"/>
              </a:rPr>
              <a:t>Ja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ich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esse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gern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chinesisch</a:t>
            </a:r>
            <a:r>
              <a:rPr lang="en-US" dirty="0"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Essen </a:t>
            </a:r>
            <a:r>
              <a:rPr lang="en-US" dirty="0" err="1">
                <a:latin typeface="+mn-lt"/>
              </a:rPr>
              <a:t>Sie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lieber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chinesisch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oder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mexikanisch</a:t>
            </a:r>
            <a:r>
              <a:rPr lang="en-US" dirty="0">
                <a:latin typeface="+mn-lt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+mn-lt"/>
              </a:rPr>
              <a:t>Ich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esse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lieber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mexikanisch</a:t>
            </a:r>
            <a:r>
              <a:rPr lang="en-US" dirty="0">
                <a:latin typeface="+mn-lt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für</a:t>
            </a:r>
            <a:r>
              <a:rPr lang="en-US" dirty="0" smtClean="0"/>
              <a:t> Essen </a:t>
            </a:r>
            <a:r>
              <a:rPr lang="en-US" dirty="0" err="1" smtClean="0"/>
              <a:t>ist</a:t>
            </a:r>
            <a:r>
              <a:rPr lang="en-US" dirty="0" smtClean="0"/>
              <a:t> das?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267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 smtClean="0"/>
              <a:t>chinesisch</a:t>
            </a:r>
            <a:r>
              <a:rPr lang="en-US" dirty="0" smtClean="0"/>
              <a:t>		</a:t>
            </a:r>
            <a:r>
              <a:rPr lang="en-US" dirty="0" err="1" smtClean="0"/>
              <a:t>indisch</a:t>
            </a: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err="1" smtClean="0"/>
              <a:t>italienisch</a:t>
            </a:r>
            <a:r>
              <a:rPr lang="en-US" dirty="0" smtClean="0"/>
              <a:t>		</a:t>
            </a:r>
            <a:r>
              <a:rPr lang="en-US" dirty="0" err="1" smtClean="0"/>
              <a:t>thailändisch</a:t>
            </a: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err="1" smtClean="0"/>
              <a:t>griechisch</a:t>
            </a:r>
            <a:r>
              <a:rPr lang="en-US" dirty="0" smtClean="0"/>
              <a:t>		</a:t>
            </a:r>
            <a:r>
              <a:rPr lang="en-US" dirty="0" err="1" smtClean="0"/>
              <a:t>mexikanisch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14400" y="1447800"/>
            <a:ext cx="240161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+mn-lt"/>
              </a:rPr>
              <a:t>viel</a:t>
            </a:r>
            <a:r>
              <a:rPr lang="en-US" dirty="0" smtClean="0">
                <a:latin typeface="+mn-lt"/>
              </a:rPr>
              <a:t> Reis</a:t>
            </a:r>
          </a:p>
          <a:p>
            <a:r>
              <a:rPr lang="en-US" dirty="0" err="1" smtClean="0">
                <a:latin typeface="+mn-lt"/>
              </a:rPr>
              <a:t>viel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Gemüse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Tortillas</a:t>
            </a:r>
          </a:p>
          <a:p>
            <a:r>
              <a:rPr lang="en-US" dirty="0" err="1" smtClean="0">
                <a:latin typeface="+mn-lt"/>
              </a:rPr>
              <a:t>Schafskäse</a:t>
            </a: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Nudeln</a:t>
            </a: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Olivenöl</a:t>
            </a: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Chilis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oft </a:t>
            </a:r>
            <a:r>
              <a:rPr lang="en-US" dirty="0" err="1" smtClean="0">
                <a:latin typeface="+mn-lt"/>
              </a:rPr>
              <a:t>vegetarisch</a:t>
            </a: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Wein</a:t>
            </a:r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pic>
        <p:nvPicPr>
          <p:cNvPr id="6" name="Picture 5" descr="leck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1295400"/>
            <a:ext cx="3571875" cy="268240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Lernbuch: 4.1.A, Seite 56</a:t>
            </a:r>
          </a:p>
          <a:p>
            <a:r>
              <a:rPr lang="en-US" smtClean="0"/>
              <a:t>4.1.B, Seite 57</a:t>
            </a: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Restaurants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Wie oft gehen Sie essen?</a:t>
            </a:r>
          </a:p>
          <a:p>
            <a:pPr lvl="1"/>
            <a:r>
              <a:rPr lang="en-US" sz="3200" smtClean="0"/>
              <a:t>dreimal im Monat</a:t>
            </a:r>
          </a:p>
          <a:p>
            <a:pPr lvl="1"/>
            <a:r>
              <a:rPr lang="en-US" sz="3200" smtClean="0"/>
              <a:t>zweimal in der Woche</a:t>
            </a:r>
          </a:p>
          <a:p>
            <a:pPr lvl="1"/>
            <a:r>
              <a:rPr lang="en-US" sz="3200" smtClean="0"/>
              <a:t>viermal im Jahr</a:t>
            </a:r>
          </a:p>
          <a:p>
            <a:pPr lvl="1"/>
            <a:r>
              <a:rPr lang="en-US" sz="3200" smtClean="0"/>
              <a:t>jeden Tag</a:t>
            </a:r>
          </a:p>
          <a:p>
            <a:pPr lvl="1"/>
            <a:r>
              <a:rPr lang="en-US" sz="3200" smtClean="0"/>
              <a:t>nie</a:t>
            </a:r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Wie oft?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“normal” (in den USA und Deutschland)</a:t>
            </a:r>
          </a:p>
        </p:txBody>
      </p:sp>
      <p:sp>
        <p:nvSpPr>
          <p:cNvPr id="25603" name="Text Placeholder 3"/>
          <p:cNvSpPr>
            <a:spLocks noGrp="1"/>
          </p:cNvSpPr>
          <p:nvPr>
            <p:ph type="body" idx="4294967295"/>
          </p:nvPr>
        </p:nvSpPr>
        <p:spPr>
          <a:xfrm>
            <a:off x="0" y="5410200"/>
            <a:ext cx="4040188" cy="762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  <p:sp>
        <p:nvSpPr>
          <p:cNvPr id="2560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228600" y="1295400"/>
            <a:ext cx="4040188" cy="394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geht</a:t>
            </a:r>
            <a:r>
              <a:rPr lang="en-US" dirty="0" smtClean="0"/>
              <a:t> man </a:t>
            </a:r>
            <a:r>
              <a:rPr lang="en-US" dirty="0" err="1" smtClean="0"/>
              <a:t>essen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isst</a:t>
            </a:r>
            <a:r>
              <a:rPr lang="en-US" dirty="0" smtClean="0"/>
              <a:t> man Fast Food?</a:t>
            </a:r>
          </a:p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isst</a:t>
            </a:r>
            <a:r>
              <a:rPr lang="en-US" dirty="0" smtClean="0"/>
              <a:t> man </a:t>
            </a:r>
            <a:r>
              <a:rPr lang="en-US" dirty="0" err="1" smtClean="0"/>
              <a:t>im</a:t>
            </a:r>
            <a:r>
              <a:rPr lang="en-US" dirty="0" smtClean="0"/>
              <a:t> Auto?</a:t>
            </a:r>
          </a:p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isst</a:t>
            </a:r>
            <a:r>
              <a:rPr lang="en-US" dirty="0" smtClean="0"/>
              <a:t> man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Hause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Familie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isst</a:t>
            </a:r>
            <a:r>
              <a:rPr lang="en-US" dirty="0" smtClean="0"/>
              <a:t> man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Fernseher</a:t>
            </a:r>
            <a:r>
              <a:rPr lang="en-US" dirty="0" smtClean="0"/>
              <a:t>? </a:t>
            </a:r>
          </a:p>
          <a:p>
            <a:r>
              <a:rPr lang="en-US" dirty="0" err="1" smtClean="0"/>
              <a:t>Wie</a:t>
            </a:r>
            <a:r>
              <a:rPr lang="en-US" dirty="0" smtClean="0"/>
              <a:t> oft </a:t>
            </a:r>
            <a:r>
              <a:rPr lang="en-US" dirty="0" err="1" smtClean="0"/>
              <a:t>isst</a:t>
            </a:r>
            <a:r>
              <a:rPr lang="en-US" dirty="0" smtClean="0"/>
              <a:t> man Pizza?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5606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5102225" y="1444625"/>
            <a:ext cx="4041775" cy="3941763"/>
          </a:xfrm>
        </p:spPr>
        <p:txBody>
          <a:bodyPr/>
          <a:lstStyle/>
          <a:p>
            <a:pPr lvl="2"/>
            <a:r>
              <a:rPr lang="en-US" sz="2400" dirty="0" smtClean="0"/>
              <a:t>x-mal am Tag</a:t>
            </a:r>
          </a:p>
          <a:p>
            <a:pPr lvl="2"/>
            <a:r>
              <a:rPr lang="en-US" sz="2400" dirty="0" smtClean="0"/>
              <a:t>x-mal </a:t>
            </a:r>
            <a:r>
              <a:rPr lang="en-US" sz="2400" dirty="0" err="1" smtClean="0"/>
              <a:t>im</a:t>
            </a:r>
            <a:r>
              <a:rPr lang="en-US" sz="2400" dirty="0" smtClean="0"/>
              <a:t> </a:t>
            </a:r>
            <a:r>
              <a:rPr lang="en-US" sz="2400" dirty="0" err="1" smtClean="0"/>
              <a:t>Monat</a:t>
            </a:r>
            <a:endParaRPr lang="en-US" sz="2400" dirty="0" smtClean="0"/>
          </a:p>
          <a:p>
            <a:pPr lvl="2"/>
            <a:r>
              <a:rPr lang="en-US" sz="2400" dirty="0" smtClean="0"/>
              <a:t>x-mal in </a:t>
            </a:r>
            <a:r>
              <a:rPr lang="en-US" sz="2400" dirty="0" err="1" smtClean="0"/>
              <a:t>der</a:t>
            </a:r>
            <a:r>
              <a:rPr lang="en-US" sz="2400" dirty="0" smtClean="0"/>
              <a:t> </a:t>
            </a:r>
            <a:r>
              <a:rPr lang="en-US" sz="2400" dirty="0" err="1" smtClean="0"/>
              <a:t>Woche</a:t>
            </a:r>
            <a:endParaRPr lang="en-US" sz="2400" dirty="0" smtClean="0"/>
          </a:p>
          <a:p>
            <a:pPr lvl="2"/>
            <a:r>
              <a:rPr lang="en-US" sz="2400" dirty="0" smtClean="0"/>
              <a:t>x-mal </a:t>
            </a:r>
            <a:r>
              <a:rPr lang="en-US" sz="2400" dirty="0" err="1" smtClean="0"/>
              <a:t>im</a:t>
            </a:r>
            <a:r>
              <a:rPr lang="en-US" sz="2400" dirty="0" smtClean="0"/>
              <a:t> </a:t>
            </a:r>
            <a:r>
              <a:rPr lang="en-US" sz="2400" dirty="0" err="1" smtClean="0"/>
              <a:t>Jahr</a:t>
            </a:r>
            <a:endParaRPr lang="en-US" sz="2400" dirty="0" smtClean="0"/>
          </a:p>
          <a:p>
            <a:pPr lvl="2"/>
            <a:r>
              <a:rPr lang="en-US" sz="2400" dirty="0" err="1" smtClean="0"/>
              <a:t>jeden</a:t>
            </a:r>
            <a:r>
              <a:rPr lang="en-US" sz="2400" dirty="0" smtClean="0"/>
              <a:t> Tag</a:t>
            </a:r>
          </a:p>
          <a:p>
            <a:pPr lvl="2"/>
            <a:r>
              <a:rPr lang="en-US" sz="2400" dirty="0" err="1" smtClean="0"/>
              <a:t>nie</a:t>
            </a:r>
            <a:endParaRPr lang="en-US" sz="2400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 und </a:t>
            </a:r>
            <a:r>
              <a:rPr lang="en-US" dirty="0" err="1" smtClean="0"/>
              <a:t>ihre</a:t>
            </a:r>
            <a:r>
              <a:rPr lang="en-US" dirty="0" smtClean="0"/>
              <a:t> </a:t>
            </a:r>
            <a:r>
              <a:rPr lang="en-US" dirty="0" err="1" smtClean="0"/>
              <a:t>Gastmutter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PCs </a:t>
            </a:r>
            <a:r>
              <a:rPr lang="en-US" dirty="0" err="1" smtClean="0"/>
              <a:t>Gastmutter</a:t>
            </a:r>
            <a:r>
              <a:rPr lang="en-US" dirty="0" smtClean="0"/>
              <a:t>, Waldtraut, und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Freundin</a:t>
            </a:r>
            <a:r>
              <a:rPr lang="en-US" dirty="0" smtClean="0"/>
              <a:t>, Brigitte, </a:t>
            </a:r>
            <a:r>
              <a:rPr lang="en-US" dirty="0" err="1" smtClean="0"/>
              <a:t>kommen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Iowa</a:t>
            </a:r>
          </a:p>
          <a:p>
            <a:r>
              <a:rPr lang="en-US" dirty="0" smtClean="0"/>
              <a:t>PC </a:t>
            </a:r>
            <a:r>
              <a:rPr lang="en-US" dirty="0" err="1" smtClean="0"/>
              <a:t>fährt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W und B </a:t>
            </a:r>
            <a:r>
              <a:rPr lang="en-US" dirty="0" err="1" smtClean="0"/>
              <a:t>nach</a:t>
            </a:r>
            <a:r>
              <a:rPr lang="en-US" dirty="0" smtClean="0"/>
              <a:t> Colorado; W und B </a:t>
            </a:r>
            <a:r>
              <a:rPr lang="en-US" dirty="0" err="1" smtClean="0"/>
              <a:t>möchten</a:t>
            </a:r>
            <a:r>
              <a:rPr lang="en-US" dirty="0" smtClean="0"/>
              <a:t> die Rockies </a:t>
            </a:r>
            <a:r>
              <a:rPr lang="en-US" dirty="0" err="1" smtClean="0"/>
              <a:t>sehen</a:t>
            </a:r>
            <a:endParaRPr lang="en-US" dirty="0" smtClean="0"/>
          </a:p>
          <a:p>
            <a:r>
              <a:rPr lang="en-US" dirty="0" smtClean="0"/>
              <a:t>PC, W und B </a:t>
            </a:r>
            <a:r>
              <a:rPr lang="en-US" dirty="0" err="1" smtClean="0"/>
              <a:t>trinken</a:t>
            </a:r>
            <a:r>
              <a:rPr lang="en-US" dirty="0" smtClean="0"/>
              <a:t> </a:t>
            </a:r>
            <a:r>
              <a:rPr lang="en-US" dirty="0" err="1" smtClean="0"/>
              <a:t>gern</a:t>
            </a:r>
            <a:r>
              <a:rPr lang="en-US" dirty="0" smtClean="0"/>
              <a:t> </a:t>
            </a:r>
            <a:r>
              <a:rPr lang="en-US" dirty="0" err="1" smtClean="0"/>
              <a:t>Kaffee</a:t>
            </a:r>
            <a:endParaRPr lang="en-US" dirty="0" smtClean="0"/>
          </a:p>
          <a:p>
            <a:r>
              <a:rPr lang="en-US" dirty="0" smtClean="0"/>
              <a:t>PC, W und B </a:t>
            </a:r>
            <a:r>
              <a:rPr lang="en-US" dirty="0" err="1" smtClean="0"/>
              <a:t>gehen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7-11 und </a:t>
            </a:r>
            <a:r>
              <a:rPr lang="en-US" dirty="0" err="1" smtClean="0"/>
              <a:t>kaufen</a:t>
            </a:r>
            <a:r>
              <a:rPr lang="en-US" dirty="0" smtClean="0"/>
              <a:t> </a:t>
            </a:r>
            <a:r>
              <a:rPr lang="en-US" dirty="0" err="1" smtClean="0"/>
              <a:t>Kaffee</a:t>
            </a:r>
            <a:endParaRPr lang="en-US" dirty="0" smtClean="0"/>
          </a:p>
          <a:p>
            <a:r>
              <a:rPr lang="en-US" dirty="0" smtClean="0"/>
              <a:t>PC </a:t>
            </a:r>
            <a:r>
              <a:rPr lang="en-US" dirty="0" err="1" smtClean="0"/>
              <a:t>möchte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Auto </a:t>
            </a:r>
            <a:r>
              <a:rPr lang="en-US" dirty="0" err="1" smtClean="0"/>
              <a:t>Kaffee</a:t>
            </a:r>
            <a:r>
              <a:rPr lang="en-US" dirty="0" smtClean="0"/>
              <a:t> </a:t>
            </a:r>
            <a:r>
              <a:rPr lang="en-US" dirty="0" err="1" smtClean="0"/>
              <a:t>trinken</a:t>
            </a:r>
            <a:r>
              <a:rPr lang="en-US" dirty="0" smtClean="0"/>
              <a:t>, </a:t>
            </a:r>
            <a:r>
              <a:rPr lang="en-US" dirty="0" err="1" smtClean="0"/>
              <a:t>aber</a:t>
            </a:r>
            <a:r>
              <a:rPr lang="en-US" dirty="0" smtClean="0"/>
              <a:t> W und B </a:t>
            </a:r>
            <a:r>
              <a:rPr lang="en-US" dirty="0" err="1" smtClean="0"/>
              <a:t>stehen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7-11 und </a:t>
            </a:r>
            <a:r>
              <a:rPr lang="en-US" dirty="0" err="1" smtClean="0"/>
              <a:t>trinken</a:t>
            </a:r>
            <a:r>
              <a:rPr lang="en-US" dirty="0" smtClean="0"/>
              <a:t> (they drink in front of the 7-11)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Boulder </a:t>
            </a:r>
            <a:r>
              <a:rPr lang="en-US" dirty="0" err="1" smtClean="0"/>
              <a:t>gehen</a:t>
            </a:r>
            <a:r>
              <a:rPr lang="en-US" dirty="0" smtClean="0"/>
              <a:t> PC, W und B in </a:t>
            </a:r>
            <a:r>
              <a:rPr lang="en-US" dirty="0" err="1" smtClean="0"/>
              <a:t>ein</a:t>
            </a:r>
            <a:r>
              <a:rPr lang="en-US" dirty="0" smtClean="0"/>
              <a:t> </a:t>
            </a:r>
            <a:r>
              <a:rPr lang="en-US" dirty="0" err="1" smtClean="0"/>
              <a:t>Kaffeehaus</a:t>
            </a:r>
            <a:r>
              <a:rPr lang="en-US" dirty="0" smtClean="0"/>
              <a:t>.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kaufen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l-GR" dirty="0" smtClean="0"/>
              <a:t>β</a:t>
            </a:r>
            <a:r>
              <a:rPr lang="en-US" dirty="0" smtClean="0"/>
              <a:t>e </a:t>
            </a:r>
            <a:r>
              <a:rPr lang="en-US" dirty="0" err="1" smtClean="0"/>
              <a:t>Kaffees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PC, W und B </a:t>
            </a:r>
            <a:r>
              <a:rPr lang="en-US" dirty="0" err="1" smtClean="0"/>
              <a:t>müssen</a:t>
            </a:r>
            <a:r>
              <a:rPr lang="en-US" dirty="0" smtClean="0"/>
              <a:t> ins Motel </a:t>
            </a:r>
            <a:r>
              <a:rPr lang="en-US" dirty="0" err="1" smtClean="0"/>
              <a:t>gehen</a:t>
            </a:r>
            <a:r>
              <a:rPr lang="en-US" dirty="0" smtClean="0"/>
              <a:t>, </a:t>
            </a:r>
            <a:r>
              <a:rPr lang="en-US" dirty="0" err="1" smtClean="0"/>
              <a:t>aber</a:t>
            </a:r>
            <a:r>
              <a:rPr lang="en-US" dirty="0" smtClean="0"/>
              <a:t> PC hat </a:t>
            </a:r>
            <a:r>
              <a:rPr lang="en-US" dirty="0" err="1" smtClean="0"/>
              <a:t>Kaffee</a:t>
            </a:r>
            <a:endParaRPr lang="en-US" dirty="0" smtClean="0"/>
          </a:p>
          <a:p>
            <a:r>
              <a:rPr lang="en-US" dirty="0" smtClean="0"/>
              <a:t>PC </a:t>
            </a:r>
            <a:r>
              <a:rPr lang="en-US" dirty="0" err="1" smtClean="0"/>
              <a:t>nimmt</a:t>
            </a:r>
            <a:r>
              <a:rPr lang="en-US" dirty="0" smtClean="0"/>
              <a:t> den </a:t>
            </a:r>
            <a:r>
              <a:rPr lang="en-US" dirty="0" err="1" smtClean="0"/>
              <a:t>Kaffee</a:t>
            </a:r>
            <a:r>
              <a:rPr lang="en-US" dirty="0" smtClean="0"/>
              <a:t> und </a:t>
            </a:r>
            <a:r>
              <a:rPr lang="en-US" dirty="0" err="1" smtClean="0"/>
              <a:t>geht</a:t>
            </a:r>
            <a:r>
              <a:rPr lang="en-US" dirty="0" smtClean="0"/>
              <a:t> ins Auto.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trinkt</a:t>
            </a:r>
            <a:r>
              <a:rPr lang="en-US" dirty="0" smtClean="0"/>
              <a:t> den </a:t>
            </a:r>
            <a:r>
              <a:rPr lang="en-US" dirty="0" err="1" smtClean="0"/>
              <a:t>Kaffee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Waldtraut </a:t>
            </a:r>
            <a:r>
              <a:rPr lang="en-US" dirty="0" err="1" smtClean="0"/>
              <a:t>sagt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PC: Das </a:t>
            </a:r>
            <a:r>
              <a:rPr lang="en-US" dirty="0" err="1" smtClean="0"/>
              <a:t>ist</a:t>
            </a:r>
            <a:r>
              <a:rPr lang="en-US" dirty="0" smtClean="0"/>
              <a:t> das </a:t>
            </a:r>
            <a:r>
              <a:rPr lang="en-US" dirty="0" err="1" smtClean="0"/>
              <a:t>erste</a:t>
            </a:r>
            <a:r>
              <a:rPr lang="en-US" dirty="0" smtClean="0"/>
              <a:t> Mal (the first time), </a:t>
            </a:r>
            <a:r>
              <a:rPr lang="en-US" dirty="0" err="1" smtClean="0"/>
              <a:t>dass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Person </a:t>
            </a:r>
            <a:r>
              <a:rPr lang="en-US" dirty="0" err="1" smtClean="0"/>
              <a:t>bei</a:t>
            </a:r>
            <a:r>
              <a:rPr lang="en-US" dirty="0" smtClean="0"/>
              <a:t> </a:t>
            </a:r>
            <a:r>
              <a:rPr lang="en-US" dirty="0" err="1" smtClean="0"/>
              <a:t>mir</a:t>
            </a:r>
            <a:r>
              <a:rPr lang="en-US" dirty="0" smtClean="0"/>
              <a:t> </a:t>
            </a:r>
            <a:r>
              <a:rPr lang="en-US" dirty="0" err="1" smtClean="0"/>
              <a:t>Kaffee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Auto </a:t>
            </a:r>
            <a:r>
              <a:rPr lang="en-US" dirty="0" err="1" smtClean="0"/>
              <a:t>trinkt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Waldtraut </a:t>
            </a:r>
            <a:r>
              <a:rPr lang="en-US" dirty="0" err="1" smtClean="0"/>
              <a:t>ist</a:t>
            </a:r>
            <a:r>
              <a:rPr lang="en-US" dirty="0" smtClean="0"/>
              <a:t> 71 </a:t>
            </a:r>
            <a:r>
              <a:rPr lang="en-US" dirty="0" err="1" smtClean="0"/>
              <a:t>Jahre</a:t>
            </a:r>
            <a:r>
              <a:rPr lang="en-US" dirty="0" smtClean="0"/>
              <a:t> alt!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Kaffee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Auto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4183</TotalTime>
  <Words>714</Words>
  <Application>Microsoft Office PowerPoint</Application>
  <PresentationFormat>On-screen Show (4:3)</PresentationFormat>
  <Paragraphs>132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Guten Morgen!</vt:lpstr>
      <vt:lpstr>Was kann man essen?</vt:lpstr>
      <vt:lpstr>Essen Sie gern chinesisch?</vt:lpstr>
      <vt:lpstr>Was für Essen ist das?</vt:lpstr>
      <vt:lpstr>Restaurants</vt:lpstr>
      <vt:lpstr>Wie oft?</vt:lpstr>
      <vt:lpstr>Was ist “normal” (in den USA und Deutschland)</vt:lpstr>
      <vt:lpstr>PC und ihre Gastmutter</vt:lpstr>
      <vt:lpstr>Kaffee im Auto</vt:lpstr>
      <vt:lpstr>A Chrysler Minivan: 2008 model </vt:lpstr>
      <vt:lpstr>An American product</vt:lpstr>
      <vt:lpstr>Der Tag in Deutschland</vt:lpstr>
      <vt:lpstr>Parts of days</vt:lpstr>
      <vt:lpstr>Was ist das in “official time”?</vt:lpstr>
      <vt:lpstr>Grammatik</vt:lpstr>
      <vt:lpstr>Das Uhrenspiel</vt:lpstr>
      <vt:lpstr>Das Uhrenspiel</vt:lpstr>
      <vt:lpstr>Tschüss!</vt:lpstr>
    </vt:vector>
  </TitlesOfParts>
  <Company>Hope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Dictionary</dc:title>
  <dc:creator>Lee Forester</dc:creator>
  <cp:lastModifiedBy>user</cp:lastModifiedBy>
  <cp:revision>149</cp:revision>
  <dcterms:created xsi:type="dcterms:W3CDTF">2003-09-09T15:06:08Z</dcterms:created>
  <dcterms:modified xsi:type="dcterms:W3CDTF">2012-11-15T03:44:16Z</dcterms:modified>
</cp:coreProperties>
</file>