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70" r:id="rId3"/>
    <p:sldId id="267" r:id="rId4"/>
    <p:sldId id="268" r:id="rId5"/>
    <p:sldId id="269" r:id="rId6"/>
    <p:sldId id="257" r:id="rId7"/>
    <p:sldId id="271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80" autoAdjust="0"/>
    <p:restoredTop sz="94659" autoAdjust="0"/>
  </p:normalViewPr>
  <p:slideViewPr>
    <p:cSldViewPr snapToGrid="0" snapToObjects="1">
      <p:cViewPr varScale="1">
        <p:scale>
          <a:sx n="93" d="100"/>
          <a:sy n="93" d="100"/>
        </p:scale>
        <p:origin x="-3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3033-AE8E-7F45-8FC4-894DEA03E031}" type="datetimeFigureOut">
              <a:rPr lang="en-US" smtClean="0"/>
              <a:pPr/>
              <a:t>12/28/12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01CC-3A35-704F-8708-1C24B74E3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3033-AE8E-7F45-8FC4-894DEA03E031}" type="datetimeFigureOut">
              <a:rPr lang="en-US" smtClean="0"/>
              <a:pPr/>
              <a:t>12/28/12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01CC-3A35-704F-8708-1C24B74E3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3033-AE8E-7F45-8FC4-894DEA03E031}" type="datetimeFigureOut">
              <a:rPr lang="en-US" smtClean="0"/>
              <a:pPr/>
              <a:t>12/28/12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01CC-3A35-704F-8708-1C24B74E3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3033-AE8E-7F45-8FC4-894DEA03E031}" type="datetimeFigureOut">
              <a:rPr lang="en-US" smtClean="0"/>
              <a:pPr/>
              <a:t>12/28/12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01CC-3A35-704F-8708-1C24B74E3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3033-AE8E-7F45-8FC4-894DEA03E031}" type="datetimeFigureOut">
              <a:rPr lang="en-US" smtClean="0"/>
              <a:pPr/>
              <a:t>12/28/12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01CC-3A35-704F-8708-1C24B74E3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3033-AE8E-7F45-8FC4-894DEA03E031}" type="datetimeFigureOut">
              <a:rPr lang="en-US" smtClean="0"/>
              <a:pPr/>
              <a:t>12/28/12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01CC-3A35-704F-8708-1C24B74E3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3033-AE8E-7F45-8FC4-894DEA03E031}" type="datetimeFigureOut">
              <a:rPr lang="en-US" smtClean="0"/>
              <a:pPr/>
              <a:t>12/28/12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01CC-3A35-704F-8708-1C24B74E3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3033-AE8E-7F45-8FC4-894DEA03E031}" type="datetimeFigureOut">
              <a:rPr lang="en-US" smtClean="0"/>
              <a:pPr/>
              <a:t>12/28/12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01CC-3A35-704F-8708-1C24B74E3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3033-AE8E-7F45-8FC4-894DEA03E031}" type="datetimeFigureOut">
              <a:rPr lang="en-US" smtClean="0"/>
              <a:pPr/>
              <a:t>12/28/12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01CC-3A35-704F-8708-1C24B74E3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3033-AE8E-7F45-8FC4-894DEA03E031}" type="datetimeFigureOut">
              <a:rPr lang="en-US" smtClean="0"/>
              <a:pPr/>
              <a:t>12/28/12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01CC-3A35-704F-8708-1C24B74E3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3033-AE8E-7F45-8FC4-894DEA03E031}" type="datetimeFigureOut">
              <a:rPr lang="en-US" smtClean="0"/>
              <a:pPr/>
              <a:t>12/28/12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01CC-3A35-704F-8708-1C24B74E3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73033-AE8E-7F45-8FC4-894DEA03E031}" type="datetimeFigureOut">
              <a:rPr lang="en-US" smtClean="0"/>
              <a:pPr/>
              <a:t>12/28/12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901CC-3A35-704F-8708-1C24B74E3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08804"/>
            <a:ext cx="9143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latin typeface="Marker Felt"/>
                <a:cs typeface="Marker Felt"/>
              </a:rPr>
              <a:t>Deutsch 101 </a:t>
            </a:r>
          </a:p>
          <a:p>
            <a:pPr algn="ctr"/>
            <a:r>
              <a:rPr lang="de-DE" sz="3600" dirty="0" smtClean="0">
                <a:latin typeface="Marker Felt"/>
                <a:cs typeface="Marker Felt"/>
              </a:rPr>
              <a:t>Frühlingssemester 2013</a:t>
            </a:r>
          </a:p>
          <a:p>
            <a:pPr algn="ctr"/>
            <a:endParaRPr lang="de-DE" sz="3600" dirty="0" smtClean="0">
              <a:latin typeface="Marker Felt"/>
              <a:cs typeface="Marker Felt"/>
            </a:endParaRPr>
          </a:p>
          <a:p>
            <a:pPr algn="ctr"/>
            <a:r>
              <a:rPr lang="de-DE" sz="3600" dirty="0" smtClean="0">
                <a:latin typeface="Marker Felt"/>
                <a:cs typeface="Marker Felt"/>
              </a:rPr>
              <a:t>Kapitel 1 – Small Talk</a:t>
            </a:r>
          </a:p>
          <a:p>
            <a:pPr algn="ctr"/>
            <a:r>
              <a:rPr lang="de-DE" sz="3600" dirty="0" smtClean="0">
                <a:latin typeface="Marker Felt"/>
                <a:cs typeface="Marker Felt"/>
              </a:rPr>
              <a:t>1.1	Hallo!</a:t>
            </a:r>
            <a:endParaRPr lang="de-DE" sz="3600" dirty="0">
              <a:latin typeface="Marker Felt"/>
              <a:cs typeface="Marker Fe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1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150" y="2451100"/>
            <a:ext cx="5553075" cy="440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1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57" y="3990975"/>
            <a:ext cx="5314950" cy="174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1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4632973"/>
            <a:ext cx="4683125" cy="105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1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387" y="4207567"/>
            <a:ext cx="5321300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1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763" y="1676400"/>
            <a:ext cx="5365750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6934" y="1993565"/>
            <a:ext cx="31415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Bradley Hand ITC TT-Bold"/>
                <a:cs typeface="Bradley Hand ITC TT-Bold"/>
              </a:rPr>
              <a:t>Ich heiße Carl.</a:t>
            </a:r>
          </a:p>
          <a:p>
            <a:endParaRPr lang="de-DE" sz="1200" dirty="0" smtClean="0">
              <a:latin typeface="Bradley Hand ITC TT-Bold"/>
              <a:cs typeface="Bradley Hand ITC TT-Bold"/>
            </a:endParaRPr>
          </a:p>
          <a:p>
            <a:r>
              <a:rPr lang="de-DE" sz="1200" dirty="0" smtClean="0">
                <a:latin typeface="Bradley Hand ITC TT-Bold"/>
                <a:cs typeface="Bradley Hand ITC TT-Bold"/>
              </a:rPr>
              <a:t>Mein Lieblingsrestaurant ist Latin King.</a:t>
            </a:r>
          </a:p>
          <a:p>
            <a:endParaRPr lang="de-DE" sz="1200" dirty="0" smtClean="0">
              <a:latin typeface="Bradley Hand ITC TT-Bold"/>
              <a:cs typeface="Bradley Hand ITC TT-Bold"/>
            </a:endParaRPr>
          </a:p>
          <a:p>
            <a:endParaRPr lang="de-DE" sz="1200" dirty="0" smtClean="0">
              <a:latin typeface="Bradley Hand ITC TT-Bold"/>
              <a:cs typeface="Bradley Hand ITC TT-Bold"/>
            </a:endParaRPr>
          </a:p>
          <a:p>
            <a:r>
              <a:rPr lang="de-DE" sz="1200" dirty="0" smtClean="0">
                <a:latin typeface="Bradley Hand ITC TT-Bold"/>
                <a:cs typeface="Bradley Hand ITC TT-Bold"/>
              </a:rPr>
              <a:t>Meine Lieblingsgruppe ist </a:t>
            </a:r>
          </a:p>
          <a:p>
            <a:endParaRPr lang="de-DE" sz="1200" dirty="0" smtClean="0">
              <a:latin typeface="Bradley Hand ITC TT-Bold"/>
              <a:cs typeface="Bradley Hand ITC TT-Bold"/>
            </a:endParaRPr>
          </a:p>
          <a:p>
            <a:endParaRPr lang="de-DE" sz="1200" dirty="0" smtClean="0">
              <a:latin typeface="Bradley Hand ITC TT-Bold"/>
              <a:cs typeface="Bradley Hand ITC TT-Bold"/>
            </a:endParaRPr>
          </a:p>
          <a:p>
            <a:r>
              <a:rPr lang="de-DE" sz="1200" dirty="0" smtClean="0">
                <a:latin typeface="Bradley Hand ITC TT-Bold"/>
                <a:cs typeface="Bradley Hand ITC TT-Bold"/>
              </a:rPr>
              <a:t>Mein Lieblingsfilm ist ein Thriller</a:t>
            </a:r>
          </a:p>
          <a:p>
            <a:endParaRPr lang="de-DE" sz="1200" dirty="0" smtClean="0">
              <a:latin typeface="Bradley Hand ITC TT-Bold"/>
              <a:cs typeface="Bradley Hand ITC TT-Bold"/>
            </a:endParaRPr>
          </a:p>
          <a:p>
            <a:r>
              <a:rPr lang="de-DE" sz="1200" dirty="0" smtClean="0">
                <a:latin typeface="Bradley Hand ITC TT-Bold"/>
                <a:cs typeface="Bradley Hand ITC TT-Bold"/>
              </a:rPr>
              <a:t>Meine Lieblingsstadt ist Freiburg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1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00" y="0"/>
            <a:ext cx="52260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i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447" y="2889250"/>
            <a:ext cx="5438775" cy="396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ii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312" y="3578225"/>
            <a:ext cx="4943475" cy="3279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059" y="2451100"/>
            <a:ext cx="4810125" cy="440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v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595" y="3778250"/>
            <a:ext cx="4857750" cy="307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3175000"/>
            <a:ext cx="5286375" cy="368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57581" y="4045816"/>
            <a:ext cx="31415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Bradley Hand ITC TT-Bold"/>
                <a:cs typeface="Bradley Hand ITC TT-Bold"/>
              </a:rPr>
              <a:t>Guten Tag!		Auf Wiedersehen!</a:t>
            </a:r>
          </a:p>
          <a:p>
            <a:endParaRPr lang="de-DE" sz="1200" dirty="0" smtClean="0">
              <a:latin typeface="Bradley Hand ITC TT-Bold"/>
              <a:cs typeface="Bradley Hand ITC TT-Bold"/>
            </a:endParaRPr>
          </a:p>
          <a:p>
            <a:r>
              <a:rPr lang="de-DE" sz="1200" dirty="0" smtClean="0">
                <a:latin typeface="Bradley Hand ITC TT-Bold"/>
                <a:cs typeface="Bradley Hand ITC TT-Bold"/>
              </a:rPr>
              <a:t>Hallo!			Tschüss!</a:t>
            </a:r>
          </a:p>
          <a:p>
            <a:endParaRPr lang="de-DE" sz="1200" dirty="0" smtClean="0">
              <a:latin typeface="Bradley Hand ITC TT-Bold"/>
              <a:cs typeface="Bradley Hand ITC TT-Bold"/>
            </a:endParaRPr>
          </a:p>
          <a:p>
            <a:r>
              <a:rPr lang="de-DE" sz="1200" dirty="0" smtClean="0">
                <a:latin typeface="Bradley Hand ITC TT-Bold"/>
                <a:cs typeface="Bradley Hand ITC TT-Bold"/>
              </a:rPr>
              <a:t>Guten Morgen!	Auf Wiedersehen!</a:t>
            </a:r>
          </a:p>
          <a:p>
            <a:endParaRPr lang="de-DE" sz="1200" dirty="0" smtClean="0">
              <a:latin typeface="Bradley Hand ITC TT-Bold"/>
              <a:cs typeface="Bradley Hand ITC TT-Bold"/>
            </a:endParaRPr>
          </a:p>
          <a:p>
            <a:r>
              <a:rPr lang="de-DE" sz="1200" dirty="0" smtClean="0">
                <a:latin typeface="Bradley Hand ITC TT-Bold"/>
                <a:cs typeface="Bradley Hand ITC TT-Bold"/>
              </a:rPr>
              <a:t>Hallo! Wau, Wau!	Tschüss! Wau, Wau!</a:t>
            </a:r>
          </a:p>
          <a:p>
            <a:endParaRPr lang="de-DE" sz="1200" dirty="0" smtClean="0">
              <a:latin typeface="Bradley Hand ITC TT-Bold"/>
              <a:cs typeface="Bradley Hand ITC TT-Bold"/>
            </a:endParaRPr>
          </a:p>
          <a:p>
            <a:r>
              <a:rPr lang="de-DE" sz="1200" dirty="0" smtClean="0">
                <a:latin typeface="Bradley Hand ITC TT-Bold"/>
                <a:cs typeface="Bradley Hand ITC TT-Bold"/>
              </a:rPr>
              <a:t>Guten Tag!		Auf Wiedersehen!</a:t>
            </a:r>
          </a:p>
          <a:p>
            <a:endParaRPr lang="de-DE" sz="1200" dirty="0" smtClean="0">
              <a:latin typeface="Bradley Hand ITC TT-Bold"/>
              <a:cs typeface="Bradley Hand ITC TT-Bold"/>
            </a:endParaRPr>
          </a:p>
          <a:p>
            <a:r>
              <a:rPr lang="de-DE" sz="1200" dirty="0" smtClean="0">
                <a:latin typeface="Bradley Hand ITC TT-Bold"/>
                <a:cs typeface="Bradley Hand ITC TT-Bold"/>
              </a:rPr>
              <a:t>Hallo!			Tschüss!</a:t>
            </a:r>
          </a:p>
          <a:p>
            <a:endParaRPr lang="de-DE" sz="1200" dirty="0" smtClean="0">
              <a:latin typeface="Bradley Hand ITC TT-Bold"/>
              <a:cs typeface="Bradley Hand ITC TT-Bold"/>
            </a:endParaRPr>
          </a:p>
          <a:p>
            <a:r>
              <a:rPr lang="de-DE" sz="1200" dirty="0" smtClean="0">
                <a:latin typeface="Bradley Hand ITC TT-Bold"/>
                <a:cs typeface="Bradley Hand ITC TT-Bold"/>
              </a:rPr>
              <a:t>Guten Tag!		Auf Wiedersehen!</a:t>
            </a:r>
          </a:p>
          <a:p>
            <a:endParaRPr lang="de-DE" sz="1200" dirty="0" smtClean="0">
              <a:latin typeface="Bradley Hand ITC TT-Bold"/>
              <a:cs typeface="Bradley Hand ITC TT-Bold"/>
            </a:endParaRPr>
          </a:p>
          <a:p>
            <a:r>
              <a:rPr lang="de-DE" sz="1200" dirty="0" smtClean="0">
                <a:latin typeface="Bradley Hand ITC TT-Bold"/>
                <a:cs typeface="Bradley Hand ITC TT-Bold"/>
              </a:rPr>
              <a:t>Hallo!			Tschüss!</a:t>
            </a:r>
            <a:endParaRPr lang="de-DE" sz="1200" dirty="0">
              <a:latin typeface="Bradley Hand ITC TT-Bold"/>
              <a:cs typeface="Bradley Hand ITC TT-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3175000"/>
            <a:ext cx="5286375" cy="3683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38136" y="3850105"/>
            <a:ext cx="1724526" cy="387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38136" y="5023849"/>
            <a:ext cx="1724526" cy="387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1504" y="6162840"/>
            <a:ext cx="1724526" cy="387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38136" y="4636165"/>
            <a:ext cx="1724526" cy="387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51504" y="5799217"/>
            <a:ext cx="1724526" cy="387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38136" y="4228435"/>
            <a:ext cx="1724526" cy="387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51504" y="6470316"/>
            <a:ext cx="1724526" cy="387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1504" y="5438269"/>
            <a:ext cx="1724526" cy="387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1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282" y="3667125"/>
            <a:ext cx="5534025" cy="2371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3852" y="4505158"/>
            <a:ext cx="31415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Bradley Hand ITC TT-Bold"/>
                <a:cs typeface="Bradley Hand ITC TT-Bold"/>
              </a:rPr>
              <a:t>Guten Tag!	</a:t>
            </a:r>
          </a:p>
          <a:p>
            <a:endParaRPr lang="de-DE" sz="1200" dirty="0" smtClean="0">
              <a:latin typeface="Bradley Hand ITC TT-Bold"/>
              <a:cs typeface="Bradley Hand ITC TT-Bold"/>
            </a:endParaRPr>
          </a:p>
          <a:p>
            <a:r>
              <a:rPr lang="de-DE" sz="1200" dirty="0" smtClean="0">
                <a:latin typeface="Bradley Hand ITC TT-Bold"/>
                <a:cs typeface="Bradley Hand ITC TT-Bold"/>
              </a:rPr>
              <a:t>Ich heiße Carl/Herr Pullen		</a:t>
            </a:r>
          </a:p>
          <a:p>
            <a:endParaRPr lang="de-DE" sz="1200" dirty="0" smtClean="0">
              <a:latin typeface="Bradley Hand ITC TT-Bold"/>
              <a:cs typeface="Bradley Hand ITC TT-Bold"/>
            </a:endParaRPr>
          </a:p>
          <a:p>
            <a:r>
              <a:rPr lang="de-DE" sz="1200" dirty="0" smtClean="0">
                <a:latin typeface="Bradley Hand ITC TT-Bold"/>
                <a:cs typeface="Bradley Hand ITC TT-Bold"/>
              </a:rPr>
              <a:t>Ich komme von </a:t>
            </a:r>
            <a:r>
              <a:rPr lang="de-DE" sz="1200" dirty="0" err="1" smtClean="0">
                <a:latin typeface="Bradley Hand ITC TT-Bold"/>
                <a:cs typeface="Bradley Hand ITC TT-Bold"/>
              </a:rPr>
              <a:t>Indianola</a:t>
            </a:r>
            <a:r>
              <a:rPr lang="de-DE" sz="1200" dirty="0" smtClean="0">
                <a:latin typeface="Bradley Hand ITC TT-Bold"/>
                <a:cs typeface="Bradley Hand ITC TT-Bold"/>
              </a:rPr>
              <a:t>.	</a:t>
            </a:r>
          </a:p>
          <a:p>
            <a:endParaRPr lang="de-DE" sz="1200" dirty="0" smtClean="0">
              <a:latin typeface="Bradley Hand ITC TT-Bold"/>
              <a:cs typeface="Bradley Hand ITC TT-Bold"/>
            </a:endParaRPr>
          </a:p>
          <a:p>
            <a:r>
              <a:rPr lang="de-DE" sz="1200" dirty="0" smtClean="0">
                <a:latin typeface="Bradley Hand ITC TT-Bold"/>
                <a:cs typeface="Bradley Hand ITC TT-Bold"/>
              </a:rPr>
              <a:t>Ich bin 69 Jahre alt.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1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4451987"/>
            <a:ext cx="5327650" cy="109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125</Words>
  <Application>Microsoft Macintosh PowerPoint</Application>
  <PresentationFormat>On-screen Show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 Pullen</dc:creator>
  <cp:lastModifiedBy>Carl Pullen</cp:lastModifiedBy>
  <cp:revision>5</cp:revision>
  <dcterms:created xsi:type="dcterms:W3CDTF">2012-12-28T20:00:04Z</dcterms:created>
  <dcterms:modified xsi:type="dcterms:W3CDTF">2012-12-28T21:06:32Z</dcterms:modified>
</cp:coreProperties>
</file>