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580" autoAdjust="0"/>
    <p:restoredTop sz="94659" autoAdjust="0"/>
  </p:normalViewPr>
  <p:slideViewPr>
    <p:cSldViewPr snapToGrid="0" snapToObjects="1">
      <p:cViewPr varScale="1">
        <p:scale>
          <a:sx n="93" d="100"/>
          <a:sy n="93" d="100"/>
        </p:scale>
        <p:origin x="-39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viewProps" Target="viewProp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73033-AE8E-7F45-8FC4-894DEA03E031}" type="datetimeFigureOut">
              <a:rPr lang="en-US" smtClean="0"/>
              <a:pPr/>
              <a:t>12/24/12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901CC-3A35-704F-8708-1C24B74E3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408804"/>
            <a:ext cx="914399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 smtClean="0">
                <a:latin typeface="Marker Felt"/>
                <a:cs typeface="Marker Felt"/>
              </a:rPr>
              <a:t>Deutsch 101 </a:t>
            </a:r>
          </a:p>
          <a:p>
            <a:pPr algn="ctr"/>
            <a:r>
              <a:rPr lang="de-DE" sz="3600" dirty="0" smtClean="0">
                <a:latin typeface="Marker Felt"/>
                <a:cs typeface="Marker Felt"/>
              </a:rPr>
              <a:t>Frühlingssemester 2013</a:t>
            </a:r>
          </a:p>
          <a:p>
            <a:pPr algn="ctr"/>
            <a:endParaRPr lang="de-DE" sz="3600" dirty="0" smtClean="0">
              <a:latin typeface="Marker Felt"/>
              <a:cs typeface="Marker Felt"/>
            </a:endParaRPr>
          </a:p>
          <a:p>
            <a:pPr algn="ctr"/>
            <a:r>
              <a:rPr lang="de-DE" sz="3600" dirty="0" smtClean="0">
                <a:latin typeface="Marker Felt"/>
                <a:cs typeface="Marker Felt"/>
              </a:rPr>
              <a:t>Kapitel 1 – Small Talk</a:t>
            </a:r>
          </a:p>
          <a:p>
            <a:pPr algn="ctr"/>
            <a:r>
              <a:rPr lang="de-DE" sz="3600" dirty="0" smtClean="0">
                <a:latin typeface="Marker Felt"/>
                <a:cs typeface="Marker Felt"/>
              </a:rPr>
              <a:t>1.2 Wer sind Sie?</a:t>
            </a:r>
            <a:endParaRPr lang="de-DE" sz="3600" dirty="0">
              <a:latin typeface="Marker Felt"/>
              <a:cs typeface="Marker Fe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2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6877" y="2737193"/>
            <a:ext cx="5346700" cy="889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2j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4736" y="2789288"/>
            <a:ext cx="5314950" cy="2397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2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6691" y="4705350"/>
            <a:ext cx="5314950" cy="2152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2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5963" y="1939925"/>
            <a:ext cx="5607050" cy="4918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2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7676" y="3790950"/>
            <a:ext cx="5372100" cy="3067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2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110" y="5108575"/>
            <a:ext cx="5467350" cy="1749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2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5972" y="3930650"/>
            <a:ext cx="5607050" cy="2927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2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6103" y="2689225"/>
            <a:ext cx="5346700" cy="41687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1.2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9413" y="3797300"/>
            <a:ext cx="5248275" cy="3060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2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0713" y="3022600"/>
            <a:ext cx="5375275" cy="3835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14</Words>
  <Application>Microsoft Macintosh PowerPoint</Application>
  <PresentationFormat>On-screen Show (4:3)</PresentationFormat>
  <Paragraphs>5</Paragraphs>
  <Slides>12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Carl Pullen</dc:creator>
  <cp:lastModifiedBy>Carl Pullen</cp:lastModifiedBy>
  <cp:revision>3</cp:revision>
  <dcterms:created xsi:type="dcterms:W3CDTF">2012-12-24T21:42:03Z</dcterms:created>
  <dcterms:modified xsi:type="dcterms:W3CDTF">2012-12-24T21:46:13Z</dcterms:modified>
</cp:coreProperties>
</file>