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580" autoAdjust="0"/>
    <p:restoredTop sz="94659" autoAdjust="0"/>
  </p:normalViewPr>
  <p:slideViewPr>
    <p:cSldViewPr snapToGrid="0" snapToObjects="1">
      <p:cViewPr varScale="1">
        <p:scale>
          <a:sx n="93" d="100"/>
          <a:sy n="93" d="100"/>
        </p:scale>
        <p:origin x="-392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printerSettings" Target="printerSettings/printerSettings1.bin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viewProps" Target="viewProps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73033-AE8E-7F45-8FC4-894DEA03E031}" type="datetimeFigureOut">
              <a:rPr lang="en-US" smtClean="0"/>
              <a:pPr/>
              <a:t>12/24/12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01CC-3A35-704F-8708-1C24B74E3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73033-AE8E-7F45-8FC4-894DEA03E031}" type="datetimeFigureOut">
              <a:rPr lang="en-US" smtClean="0"/>
              <a:pPr/>
              <a:t>12/24/12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01CC-3A35-704F-8708-1C24B74E3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73033-AE8E-7F45-8FC4-894DEA03E031}" type="datetimeFigureOut">
              <a:rPr lang="en-US" smtClean="0"/>
              <a:pPr/>
              <a:t>12/24/12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01CC-3A35-704F-8708-1C24B74E3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73033-AE8E-7F45-8FC4-894DEA03E031}" type="datetimeFigureOut">
              <a:rPr lang="en-US" smtClean="0"/>
              <a:pPr/>
              <a:t>12/24/12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01CC-3A35-704F-8708-1C24B74E3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73033-AE8E-7F45-8FC4-894DEA03E031}" type="datetimeFigureOut">
              <a:rPr lang="en-US" smtClean="0"/>
              <a:pPr/>
              <a:t>12/24/12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01CC-3A35-704F-8708-1C24B74E3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73033-AE8E-7F45-8FC4-894DEA03E031}" type="datetimeFigureOut">
              <a:rPr lang="en-US" smtClean="0"/>
              <a:pPr/>
              <a:t>12/24/12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01CC-3A35-704F-8708-1C24B74E3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73033-AE8E-7F45-8FC4-894DEA03E031}" type="datetimeFigureOut">
              <a:rPr lang="en-US" smtClean="0"/>
              <a:pPr/>
              <a:t>12/24/12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01CC-3A35-704F-8708-1C24B74E3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73033-AE8E-7F45-8FC4-894DEA03E031}" type="datetimeFigureOut">
              <a:rPr lang="en-US" smtClean="0"/>
              <a:pPr/>
              <a:t>12/24/12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01CC-3A35-704F-8708-1C24B74E3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73033-AE8E-7F45-8FC4-894DEA03E031}" type="datetimeFigureOut">
              <a:rPr lang="en-US" smtClean="0"/>
              <a:pPr/>
              <a:t>12/24/12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01CC-3A35-704F-8708-1C24B74E3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73033-AE8E-7F45-8FC4-894DEA03E031}" type="datetimeFigureOut">
              <a:rPr lang="en-US" smtClean="0"/>
              <a:pPr/>
              <a:t>12/24/12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01CC-3A35-704F-8708-1C24B74E3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73033-AE8E-7F45-8FC4-894DEA03E031}" type="datetimeFigureOut">
              <a:rPr lang="en-US" smtClean="0"/>
              <a:pPr/>
              <a:t>12/24/12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01CC-3A35-704F-8708-1C24B74E3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73033-AE8E-7F45-8FC4-894DEA03E031}" type="datetimeFigureOut">
              <a:rPr lang="en-US" smtClean="0"/>
              <a:pPr/>
              <a:t>12/24/12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D901CC-3A35-704F-8708-1C24B74E3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408804"/>
            <a:ext cx="914399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 smtClean="0">
                <a:latin typeface="Marker Felt"/>
                <a:cs typeface="Marker Felt"/>
              </a:rPr>
              <a:t>Deutsch 101 </a:t>
            </a:r>
          </a:p>
          <a:p>
            <a:pPr algn="ctr"/>
            <a:r>
              <a:rPr lang="de-DE" sz="3600" dirty="0" smtClean="0">
                <a:latin typeface="Marker Felt"/>
                <a:cs typeface="Marker Felt"/>
              </a:rPr>
              <a:t>Frühlingssemester 2013</a:t>
            </a:r>
          </a:p>
          <a:p>
            <a:pPr algn="ctr"/>
            <a:endParaRPr lang="de-DE" sz="3600" dirty="0" smtClean="0">
              <a:latin typeface="Marker Felt"/>
              <a:cs typeface="Marker Felt"/>
            </a:endParaRPr>
          </a:p>
          <a:p>
            <a:pPr algn="ctr"/>
            <a:r>
              <a:rPr lang="de-DE" sz="3600" dirty="0" smtClean="0">
                <a:latin typeface="Marker Felt"/>
                <a:cs typeface="Marker Felt"/>
              </a:rPr>
              <a:t>Kapitel 1 – Small Talk</a:t>
            </a:r>
          </a:p>
          <a:p>
            <a:pPr algn="ctr"/>
            <a:r>
              <a:rPr lang="de-DE" sz="3600" dirty="0" smtClean="0">
                <a:latin typeface="Marker Felt"/>
                <a:cs typeface="Marker Felt"/>
              </a:rPr>
              <a:t>1.2</a:t>
            </a:r>
            <a:r>
              <a:rPr lang="de-DE" sz="3600" dirty="0" smtClean="0">
                <a:latin typeface="Marker Felt"/>
                <a:cs typeface="Marker Felt"/>
              </a:rPr>
              <a:t> Wie viel?</a:t>
            </a:r>
            <a:endParaRPr lang="de-DE" sz="3600" dirty="0">
              <a:latin typeface="Marker Felt"/>
              <a:cs typeface="Marker Fe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3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5067" y="3962400"/>
            <a:ext cx="5375275" cy="2895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3j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2115" y="4724596"/>
            <a:ext cx="5219700" cy="14763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3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7044" y="1708150"/>
            <a:ext cx="5327650" cy="5149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3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3152" y="4857750"/>
            <a:ext cx="5346700" cy="2000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3c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5328" y="5676900"/>
            <a:ext cx="5486400" cy="1181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3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0239" y="4003675"/>
            <a:ext cx="5334000" cy="28543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3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6840" y="3559175"/>
            <a:ext cx="5359400" cy="32988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3f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6712" y="3975100"/>
            <a:ext cx="5280025" cy="2882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3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7576" y="2549525"/>
            <a:ext cx="5387975" cy="4308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3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0582" y="4140200"/>
            <a:ext cx="5334000" cy="2717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13</Words>
  <Application>Microsoft Macintosh PowerPoint</Application>
  <PresentationFormat>On-screen Show (4:3)</PresentationFormat>
  <Paragraphs>5</Paragraphs>
  <Slides>12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Carl Pullen</dc:creator>
  <cp:lastModifiedBy>Carl Pullen</cp:lastModifiedBy>
  <cp:revision>3</cp:revision>
  <dcterms:created xsi:type="dcterms:W3CDTF">2012-12-24T21:46:45Z</dcterms:created>
  <dcterms:modified xsi:type="dcterms:W3CDTF">2012-12-24T21:52:57Z</dcterms:modified>
</cp:coreProperties>
</file>