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80" autoAdjust="0"/>
    <p:restoredTop sz="94659" autoAdjust="0"/>
  </p:normalViewPr>
  <p:slideViewPr>
    <p:cSldViewPr snapToGrid="0" snapToObjects="1">
      <p:cViewPr varScale="1">
        <p:scale>
          <a:sx n="93" d="100"/>
          <a:sy n="93" d="100"/>
        </p:scale>
        <p:origin x="-3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19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08804"/>
            <a:ext cx="9143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 smtClean="0">
                <a:latin typeface="Marker Felt"/>
                <a:cs typeface="Marker Felt"/>
              </a:rPr>
              <a:t>Deutsch 101 </a:t>
            </a: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Frühlingssemester 2013</a:t>
            </a:r>
          </a:p>
          <a:p>
            <a:pPr algn="ctr"/>
            <a:endParaRPr lang="de-DE" sz="3600" dirty="0" smtClean="0">
              <a:latin typeface="Marker Felt"/>
              <a:cs typeface="Marker Felt"/>
            </a:endParaRP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Kapitel 1 – Small Talk</a:t>
            </a:r>
            <a:endParaRPr lang="de-DE" sz="3600" dirty="0" smtClean="0">
              <a:latin typeface="Marker Felt"/>
              <a:cs typeface="Marker Felt"/>
            </a:endParaRP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1.4 Wie ist das Wetter?</a:t>
            </a:r>
            <a:endParaRPr lang="de-DE" sz="3600" dirty="0">
              <a:latin typeface="Marker Felt"/>
              <a:cs typeface="Marker Fe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228" y="3771900"/>
            <a:ext cx="5492750" cy="3086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836" y="3346450"/>
            <a:ext cx="5280025" cy="3511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825" y="3413125"/>
            <a:ext cx="5295900" cy="3444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188" y="0"/>
            <a:ext cx="509905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7764" y="3835400"/>
            <a:ext cx="5413375" cy="302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9223" y="4876800"/>
            <a:ext cx="5375275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503" y="4584700"/>
            <a:ext cx="5524500" cy="2273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3456" y="5067300"/>
            <a:ext cx="5461000" cy="1790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g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676" y="4511675"/>
            <a:ext cx="5060950" cy="2346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</Words>
  <Application>Microsoft Macintosh PowerPoint</Application>
  <PresentationFormat>On-screen Show (4:3)</PresentationFormat>
  <Paragraphs>5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 Pullen</dc:creator>
  <cp:lastModifiedBy>Carl Pullen</cp:lastModifiedBy>
  <cp:revision>3</cp:revision>
  <dcterms:created xsi:type="dcterms:W3CDTF">2012-12-24T21:53:41Z</dcterms:created>
  <dcterms:modified xsi:type="dcterms:W3CDTF">2012-12-24T21:56:26Z</dcterms:modified>
</cp:coreProperties>
</file>