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9" r:id="rId2"/>
    <p:sldId id="270" r:id="rId3"/>
    <p:sldId id="271" r:id="rId4"/>
    <p:sldId id="272" r:id="rId5"/>
    <p:sldId id="256" r:id="rId6"/>
    <p:sldId id="273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F3E40-4161-B449-8017-236130A1C374}" type="datetimeFigureOut">
              <a:rPr lang="en-US" smtClean="0"/>
              <a:t>2/15/12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82F54-DBA5-AE4F-BB2B-43F0C9A36E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image" Target="../media/image7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30.jpeg"/><Relationship Id="rId25" Type="http://schemas.openxmlformats.org/officeDocument/2006/relationships/image" Target="../media/image31.jpeg"/><Relationship Id="rId8" Type="http://schemas.openxmlformats.org/officeDocument/2006/relationships/image" Target="../media/image14.jpeg"/><Relationship Id="rId13" Type="http://schemas.openxmlformats.org/officeDocument/2006/relationships/image" Target="../media/image19.jpeg"/><Relationship Id="rId10" Type="http://schemas.openxmlformats.org/officeDocument/2006/relationships/image" Target="../media/image16.jpeg"/><Relationship Id="rId12" Type="http://schemas.openxmlformats.org/officeDocument/2006/relationships/image" Target="../media/image18.jpeg"/><Relationship Id="rId17" Type="http://schemas.openxmlformats.org/officeDocument/2006/relationships/image" Target="../media/image23.jpeg"/><Relationship Id="rId9" Type="http://schemas.openxmlformats.org/officeDocument/2006/relationships/image" Target="../media/image15.jpeg"/><Relationship Id="rId18" Type="http://schemas.openxmlformats.org/officeDocument/2006/relationships/image" Target="../media/image24.jpeg"/><Relationship Id="rId3" Type="http://schemas.openxmlformats.org/officeDocument/2006/relationships/image" Target="../media/image9.jpeg"/><Relationship Id="rId27" Type="http://schemas.openxmlformats.org/officeDocument/2006/relationships/image" Target="../media/image33.jpeg"/><Relationship Id="rId14" Type="http://schemas.openxmlformats.org/officeDocument/2006/relationships/image" Target="../media/image20.jpeg"/><Relationship Id="rId23" Type="http://schemas.openxmlformats.org/officeDocument/2006/relationships/image" Target="../media/image29.jpeg"/><Relationship Id="rId4" Type="http://schemas.openxmlformats.org/officeDocument/2006/relationships/image" Target="../media/image10.jpeg"/><Relationship Id="rId26" Type="http://schemas.openxmlformats.org/officeDocument/2006/relationships/image" Target="../media/image32.jpeg"/><Relationship Id="rId11" Type="http://schemas.openxmlformats.org/officeDocument/2006/relationships/image" Target="../media/image17.jpeg"/><Relationship Id="rId6" Type="http://schemas.openxmlformats.org/officeDocument/2006/relationships/image" Target="../media/image12.jpeg"/><Relationship Id="rId16" Type="http://schemas.openxmlformats.org/officeDocument/2006/relationships/image" Target="../media/image22.jpeg"/><Relationship Id="rId5" Type="http://schemas.openxmlformats.org/officeDocument/2006/relationships/image" Target="../media/image11.jpeg"/><Relationship Id="rId15" Type="http://schemas.openxmlformats.org/officeDocument/2006/relationships/image" Target="../media/image21.jpeg"/><Relationship Id="rId19" Type="http://schemas.openxmlformats.org/officeDocument/2006/relationships/image" Target="../media/image25.jpeg"/><Relationship Id="rId20" Type="http://schemas.openxmlformats.org/officeDocument/2006/relationships/image" Target="../media/image26.jpeg"/><Relationship Id="rId22" Type="http://schemas.openxmlformats.org/officeDocument/2006/relationships/image" Target="../media/image28.jpeg"/><Relationship Id="rId21" Type="http://schemas.openxmlformats.org/officeDocument/2006/relationships/image" Target="../media/image27.jpeg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931" y="204386"/>
            <a:ext cx="7824680" cy="6186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16. Februar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1. Stunde Christina </a:t>
            </a:r>
            <a:r>
              <a:rPr lang="de-DE" dirty="0" err="1"/>
              <a:t>Tullack</a:t>
            </a:r>
            <a:r>
              <a:rPr lang="de-DE" dirty="0"/>
              <a:t>	2. Stunde beginn mit Fahrplan.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Fahrplan 6 , 7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Wiederholung am Ende von 6.3</a:t>
            </a:r>
            <a:endParaRPr lang="en-US" dirty="0"/>
          </a:p>
          <a:p>
            <a:r>
              <a:rPr lang="de-DE" dirty="0"/>
              <a:t>	von 6.3 zufügen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 err="1"/>
              <a:t>Verbpractice</a:t>
            </a:r>
            <a:r>
              <a:rPr lang="de-DE" dirty="0"/>
              <a:t> 6 – Bild 8 und 9</a:t>
            </a:r>
            <a:endParaRPr lang="en-US" dirty="0"/>
          </a:p>
          <a:p>
            <a:r>
              <a:rPr lang="de-DE" dirty="0"/>
              <a:t>	Wettbewerb – schreib an die Tafel – ich und er</a:t>
            </a:r>
            <a:endParaRPr lang="en-US" dirty="0"/>
          </a:p>
          <a:p>
            <a:r>
              <a:rPr lang="de-DE" dirty="0"/>
              <a:t>	oder auf einem Stück Papier dann zeigen mit dem </a:t>
            </a:r>
            <a:r>
              <a:rPr lang="de-DE" dirty="0" err="1"/>
              <a:t>Beamer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Karten von Fahren gern?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Wie spät ist es 11, 12</a:t>
            </a:r>
            <a:endParaRPr lang="en-US" dirty="0"/>
          </a:p>
          <a:p>
            <a:r>
              <a:rPr lang="de-DE" dirty="0"/>
              <a:t>	dann eine Armbanduhr machen und aufstehen und üben</a:t>
            </a:r>
            <a:endParaRPr lang="en-US" dirty="0"/>
          </a:p>
          <a:p>
            <a:r>
              <a:rPr lang="de-DE" dirty="0"/>
              <a:t>	tauschen</a:t>
            </a:r>
            <a:endParaRPr lang="en-US" dirty="0"/>
          </a:p>
          <a:p>
            <a:r>
              <a:rPr lang="de-DE" dirty="0"/>
              <a:t> </a:t>
            </a:r>
            <a:endParaRPr lang="en-US" dirty="0"/>
          </a:p>
          <a:p>
            <a:r>
              <a:rPr lang="de-DE" dirty="0"/>
              <a:t>Kaufen N. 24</a:t>
            </a:r>
            <a:endParaRPr lang="en-US" dirty="0"/>
          </a:p>
          <a:p>
            <a:r>
              <a:rPr lang="de-DE" dirty="0"/>
              <a:t>	dann 22 - 23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177925"/>
          <a:ext cx="9144000" cy="5594353"/>
        </p:xfrm>
        <a:graphic>
          <a:graphicData uri="http://schemas.openxmlformats.org/drawingml/2006/table">
            <a:tbl>
              <a:tblPr/>
              <a:tblGrid>
                <a:gridCol w="1233488"/>
                <a:gridCol w="3338512"/>
                <a:gridCol w="3241675"/>
                <a:gridCol w="1330325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fahren /in die Stadt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kaufen /Obst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gehen/zu </a:t>
                      </a:r>
                      <a:r>
                        <a:rPr kumimoji="0" 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Fuß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besuchen /die Metzgerei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  <a:endParaRPr kumimoji="0" lang="de-DE" sz="18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arker Felt"/>
                        <a:ea typeface="Cambria" charset="0"/>
                        <a:cs typeface="Marker Felt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arker Felt"/>
                        <a:ea typeface="Cambria" charset="0"/>
                        <a:cs typeface="Marker Felt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004888" y="561975"/>
            <a:ext cx="713105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177925"/>
          <a:ext cx="9144000" cy="5594353"/>
        </p:xfrm>
        <a:graphic>
          <a:graphicData uri="http://schemas.openxmlformats.org/drawingml/2006/table">
            <a:tbl>
              <a:tblPr/>
              <a:tblGrid>
                <a:gridCol w="1233488"/>
                <a:gridCol w="3338512"/>
                <a:gridCol w="3241675"/>
                <a:gridCol w="1330325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reise/am Wochenende zu meiner Tante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sprechen/mit ihr Spanisch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fliegen/nach Italien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gestern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heute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sehen/da sch</a:t>
                      </a: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ＭＳ Ｐゴシック" charset="-128"/>
                          <a:cs typeface="Bradley Hand ITC TT-Bold"/>
                        </a:rPr>
                        <a:t>ö</a:t>
                      </a: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ne St</a:t>
                      </a: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ＭＳ Ｐゴシック" charset="-128"/>
                          <a:cs typeface="Bradley Hand ITC TT-Bold"/>
                        </a:rPr>
                        <a:t>ä</a:t>
                      </a: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dte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g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radley Hand ITC TT-Bold"/>
                          <a:ea typeface="Cambria" charset="0"/>
                          <a:cs typeface="Bradley Hand ITC TT-Bold"/>
                        </a:rPr>
                        <a:t>estern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radley Hand ITC TT-Bold"/>
                        <a:ea typeface="Cambria" charset="0"/>
                        <a:cs typeface="Bradley Hand ITC TT-Bold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arker Felt"/>
                        <a:ea typeface="Cambria" charset="0"/>
                        <a:cs typeface="Marker Felt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arker Felt"/>
                        <a:ea typeface="Cambria" charset="0"/>
                        <a:cs typeface="Marker Felt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895600" y="152400"/>
            <a:ext cx="2590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de-DE" sz="1400">
                <a:latin typeface="Bradley Hand ITC TT-Bold"/>
                <a:cs typeface="Bradley Hand ITC TT-Bold"/>
              </a:rPr>
              <a:t>Wiederholung</a:t>
            </a:r>
            <a:endParaRPr lang="en-US" sz="1400">
              <a:latin typeface="Bradley Hand ITC TT-Bold"/>
              <a:cs typeface="Bradley Hand ITC TT-Bold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04800" y="838200"/>
            <a:ext cx="3276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400">
                <a:latin typeface="Bradley Hand ITC TT-Bold"/>
                <a:cs typeface="Bradley Hand ITC TT-Bold"/>
              </a:rPr>
              <a:t>6.1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fährt mit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wenn ich .... besuche, fahre</a:t>
            </a:r>
            <a:endParaRPr lang="en-US" sz="1400">
              <a:latin typeface="Bradley Hand ITC TT-Bold"/>
              <a:cs typeface="Bradley Hand ITC TT-Bold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04800" y="2209800"/>
            <a:ext cx="2590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400" dirty="0">
                <a:latin typeface="Bradley Hand ITC TT-Bold"/>
                <a:cs typeface="Bradley Hand ITC TT-Bold"/>
              </a:rPr>
              <a:t>6.2</a:t>
            </a:r>
          </a:p>
          <a:p>
            <a:r>
              <a:rPr lang="de-DE" sz="1400" dirty="0">
                <a:latin typeface="Bradley Hand ITC TT-Bold"/>
                <a:cs typeface="Bradley Hand ITC TT-Bold"/>
              </a:rPr>
              <a:t>Auto oder Zug</a:t>
            </a:r>
          </a:p>
          <a:p>
            <a:r>
              <a:rPr lang="de-DE" sz="1400" dirty="0">
                <a:latin typeface="Bradley Hand ITC TT-Bold"/>
                <a:cs typeface="Bradley Hand ITC TT-Bold"/>
              </a:rPr>
              <a:t>	Vorteile</a:t>
            </a:r>
          </a:p>
          <a:p>
            <a:r>
              <a:rPr lang="de-DE" sz="1400" dirty="0">
                <a:latin typeface="Bradley Hand ITC TT-Bold"/>
                <a:cs typeface="Bradley Hand ITC TT-Bold"/>
              </a:rPr>
              <a:t>	Nachteile</a:t>
            </a:r>
          </a:p>
          <a:p>
            <a:r>
              <a:rPr lang="de-DE" sz="1400" dirty="0">
                <a:latin typeface="Bradley Hand ITC TT-Bold"/>
                <a:cs typeface="Bradley Hand ITC TT-Bold"/>
              </a:rPr>
              <a:t>Mitfahrzentrale</a:t>
            </a:r>
          </a:p>
          <a:p>
            <a:r>
              <a:rPr lang="de-DE" sz="1400" dirty="0">
                <a:latin typeface="Bradley Hand ITC TT-Bold"/>
                <a:cs typeface="Bradley Hand ITC TT-Bold"/>
              </a:rPr>
              <a:t>Schilder</a:t>
            </a:r>
            <a:endParaRPr lang="en-US" sz="1400" dirty="0">
              <a:latin typeface="Bradley Hand ITC TT-Bold"/>
              <a:cs typeface="Bradley Hand ITC TT-Bold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181600" y="838200"/>
            <a:ext cx="3810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400">
                <a:latin typeface="Bradley Hand ITC TT-Bold"/>
                <a:cs typeface="Bradley Hand ITC TT-Bold"/>
              </a:rPr>
              <a:t>fahren, gefahren (ä)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laufen, gelaufen (äu)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gehen, gegangen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schwimmen, geschwommen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fliegen, geflogen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kommen, gekommen</a:t>
            </a:r>
          </a:p>
          <a:p>
            <a:endParaRPr lang="de-DE" sz="1400">
              <a:latin typeface="Bradley Hand ITC TT-Bold"/>
              <a:cs typeface="Bradley Hand ITC TT-Bold"/>
            </a:endParaRPr>
          </a:p>
          <a:p>
            <a:endParaRPr lang="de-DE" sz="1400">
              <a:latin typeface="Bradley Hand ITC TT-Bold"/>
              <a:cs typeface="Bradley Hand ITC TT-Bold"/>
            </a:endParaRPr>
          </a:p>
          <a:p>
            <a:r>
              <a:rPr lang="de-DE" sz="1400">
                <a:latin typeface="Bradley Hand ITC TT-Bold"/>
                <a:cs typeface="Bradley Hand ITC TT-Bold"/>
              </a:rPr>
              <a:t>reisen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besuchen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dauern</a:t>
            </a:r>
          </a:p>
          <a:p>
            <a:r>
              <a:rPr lang="de-DE" sz="1400">
                <a:latin typeface="Bradley Hand ITC TT-Bold"/>
                <a:cs typeface="Bradley Hand ITC TT-Bold"/>
              </a:rPr>
              <a:t>kosten</a:t>
            </a:r>
          </a:p>
          <a:p>
            <a:endParaRPr lang="de-DE" sz="1400">
              <a:latin typeface="Bradley Hand ITC TT-Bold"/>
              <a:cs typeface="Bradley Hand ITC TT-Bold"/>
            </a:endParaRPr>
          </a:p>
          <a:p>
            <a:endParaRPr lang="en-US" sz="1400">
              <a:latin typeface="Bradley Hand ITC TT-Bold"/>
              <a:cs typeface="Bradley Hand ITC TT-Bold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257800" y="5257800"/>
            <a:ext cx="2590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sz="1400">
                <a:latin typeface="Bradley Hand ITC TT-Bold"/>
                <a:cs typeface="Bradley Hand ITC TT-Bold"/>
              </a:rPr>
              <a:t>V2, 2VE, 1?, CVL</a:t>
            </a:r>
            <a:endParaRPr lang="en-US" sz="1400">
              <a:latin typeface="Bradley Hand ITC TT-Bold"/>
              <a:cs typeface="Bradley Hand ITC TT-Bold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81000" y="4267200"/>
            <a:ext cx="3276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sz="1400" dirty="0" smtClean="0">
                <a:latin typeface="Bradley Hand ITC TT-Bold"/>
                <a:cs typeface="Bradley Hand ITC TT-Bold"/>
              </a:rPr>
              <a:t>6.3</a:t>
            </a:r>
          </a:p>
          <a:p>
            <a:r>
              <a:rPr lang="de-DE" sz="1400" dirty="0" smtClean="0">
                <a:latin typeface="Bradley Hand ITC TT-Bold"/>
                <a:cs typeface="Bradley Hand ITC TT-Bold"/>
              </a:rPr>
              <a:t>kaufen – was, wo</a:t>
            </a:r>
          </a:p>
          <a:p>
            <a:endParaRPr lang="de-DE" sz="1400" dirty="0" smtClean="0">
              <a:latin typeface="Bradley Hand ITC TT-Bold"/>
              <a:cs typeface="Bradley Hand ITC TT-Bold"/>
            </a:endParaRPr>
          </a:p>
          <a:p>
            <a:r>
              <a:rPr lang="de-DE" sz="1400" dirty="0" smtClean="0">
                <a:latin typeface="Bradley Hand ITC TT-Bold"/>
                <a:cs typeface="Bradley Hand ITC TT-Bold"/>
              </a:rPr>
              <a:t>Märkte</a:t>
            </a:r>
          </a:p>
          <a:p>
            <a:endParaRPr lang="de-DE" sz="1400" dirty="0" smtClean="0">
              <a:latin typeface="Bradley Hand ITC TT-Bold"/>
              <a:cs typeface="Bradley Hand ITC TT-Bold"/>
            </a:endParaRPr>
          </a:p>
          <a:p>
            <a:r>
              <a:rPr lang="de-DE" sz="1400" dirty="0" smtClean="0">
                <a:latin typeface="Bradley Hand ITC TT-Bold"/>
                <a:cs typeface="Bradley Hand ITC TT-Bold"/>
              </a:rPr>
              <a:t>im Kühlschrank</a:t>
            </a:r>
          </a:p>
          <a:p>
            <a:r>
              <a:rPr lang="de-DE" sz="1400" dirty="0" smtClean="0">
                <a:latin typeface="Bradley Hand ITC TT-Bold"/>
                <a:cs typeface="Bradley Hand ITC TT-Bold"/>
              </a:rPr>
              <a:t>	was</a:t>
            </a:r>
          </a:p>
          <a:p>
            <a:r>
              <a:rPr lang="de-DE" sz="1400" dirty="0" smtClean="0">
                <a:latin typeface="Bradley Hand ITC TT-Bold"/>
                <a:cs typeface="Bradley Hand ITC TT-Bold"/>
              </a:rPr>
              <a:t>	Womit </a:t>
            </a:r>
            <a:r>
              <a:rPr lang="de-DE" sz="1400" smtClean="0">
                <a:latin typeface="Bradley Hand ITC TT-Bold"/>
                <a:cs typeface="Bradley Hand ITC TT-Bold"/>
              </a:rPr>
              <a:t>macht was</a:t>
            </a:r>
            <a:endParaRPr lang="en-US" sz="1400" dirty="0">
              <a:latin typeface="Bradley Hand ITC TT-Bold"/>
              <a:cs typeface="Bradley Hand ITC T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5" grpId="0" autoUpdateAnimBg="0"/>
      <p:bldP spid="6" grpId="0" autoUpdateAnimBg="0"/>
      <p:bldP spid="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540500" cy="6235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281" y="4029394"/>
            <a:ext cx="5842000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281" y="5172394"/>
            <a:ext cx="5842000" cy="1485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540500" cy="6235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7591" y="3638438"/>
            <a:ext cx="5842000" cy="1485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6209" y="4919952"/>
            <a:ext cx="5842000" cy="1422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2415" y="6254758"/>
            <a:ext cx="5842000" cy="279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6209" y="6534158"/>
            <a:ext cx="5842000" cy="27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epf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3" y="208040"/>
            <a:ext cx="1714500" cy="1003300"/>
          </a:xfrm>
          <a:prstGeom prst="rect">
            <a:avLst/>
          </a:prstGeom>
        </p:spPr>
      </p:pic>
      <p:pic>
        <p:nvPicPr>
          <p:cNvPr id="3" name="Picture 2" descr="Wei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813" y="4248150"/>
            <a:ext cx="1651000" cy="1117600"/>
          </a:xfrm>
          <a:prstGeom prst="rect">
            <a:avLst/>
          </a:prstGeom>
        </p:spPr>
      </p:pic>
      <p:pic>
        <p:nvPicPr>
          <p:cNvPr id="4" name="Picture 3" descr="Tshir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100" y="4152899"/>
            <a:ext cx="1651000" cy="1651000"/>
          </a:xfrm>
          <a:prstGeom prst="rect">
            <a:avLst/>
          </a:prstGeom>
        </p:spPr>
      </p:pic>
      <p:pic>
        <p:nvPicPr>
          <p:cNvPr id="5" name="Picture 4" descr="Traube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1263" y="4545013"/>
            <a:ext cx="1663700" cy="1016000"/>
          </a:xfrm>
          <a:prstGeom prst="rect">
            <a:avLst/>
          </a:prstGeom>
        </p:spPr>
      </p:pic>
      <p:pic>
        <p:nvPicPr>
          <p:cNvPr id="6" name="Picture 5" descr="Tort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3963" y="5254625"/>
            <a:ext cx="1485900" cy="1485900"/>
          </a:xfrm>
          <a:prstGeom prst="rect">
            <a:avLst/>
          </a:prstGeom>
        </p:spPr>
      </p:pic>
      <p:pic>
        <p:nvPicPr>
          <p:cNvPr id="7" name="Picture 6" descr="Spargel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27263" y="5292725"/>
            <a:ext cx="1473200" cy="1473200"/>
          </a:xfrm>
          <a:prstGeom prst="rect">
            <a:avLst/>
          </a:prstGeom>
        </p:spPr>
      </p:pic>
      <p:pic>
        <p:nvPicPr>
          <p:cNvPr id="8" name="Picture 7" descr="Shampoo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4263" y="1333500"/>
            <a:ext cx="1587500" cy="1689100"/>
          </a:xfrm>
          <a:prstGeom prst="rect">
            <a:avLst/>
          </a:prstGeom>
        </p:spPr>
      </p:pic>
      <p:pic>
        <p:nvPicPr>
          <p:cNvPr id="9" name="Picture 8" descr="Salat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8500" y="2806699"/>
            <a:ext cx="1447800" cy="1346200"/>
          </a:xfrm>
          <a:prstGeom prst="rect">
            <a:avLst/>
          </a:prstGeom>
        </p:spPr>
      </p:pic>
      <p:pic>
        <p:nvPicPr>
          <p:cNvPr id="10" name="Picture 9" descr="Obst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0025" y="3343275"/>
            <a:ext cx="1638300" cy="1397000"/>
          </a:xfrm>
          <a:prstGeom prst="rect">
            <a:avLst/>
          </a:prstGeom>
        </p:spPr>
      </p:pic>
      <p:pic>
        <p:nvPicPr>
          <p:cNvPr id="11" name="Picture 10" descr="MilchKaese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0738" y="1862138"/>
            <a:ext cx="1536700" cy="1905000"/>
          </a:xfrm>
          <a:prstGeom prst="rect">
            <a:avLst/>
          </a:prstGeom>
        </p:spPr>
      </p:pic>
      <p:pic>
        <p:nvPicPr>
          <p:cNvPr id="12" name="Picture 11" descr="Medikament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96163" y="3227388"/>
            <a:ext cx="1625600" cy="1079500"/>
          </a:xfrm>
          <a:prstGeom prst="rect">
            <a:avLst/>
          </a:prstGeom>
        </p:spPr>
      </p:pic>
      <p:pic>
        <p:nvPicPr>
          <p:cNvPr id="13" name="Picture 12" descr="Kleid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92463" y="3416300"/>
            <a:ext cx="1333500" cy="1574800"/>
          </a:xfrm>
          <a:prstGeom prst="rect">
            <a:avLst/>
          </a:prstGeom>
        </p:spPr>
      </p:pic>
      <p:pic>
        <p:nvPicPr>
          <p:cNvPr id="14" name="Picture 13" descr="Jeans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357813" y="1549399"/>
            <a:ext cx="1638300" cy="1257300"/>
          </a:xfrm>
          <a:prstGeom prst="rect">
            <a:avLst/>
          </a:prstGeom>
        </p:spPr>
      </p:pic>
      <p:pic>
        <p:nvPicPr>
          <p:cNvPr id="15" name="Picture 14" descr="JackeSchuhe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5425" y="5292725"/>
            <a:ext cx="1612900" cy="1447800"/>
          </a:xfrm>
          <a:prstGeom prst="rect">
            <a:avLst/>
          </a:prstGeom>
        </p:spPr>
      </p:pic>
      <p:pic>
        <p:nvPicPr>
          <p:cNvPr id="16" name="Picture 15" descr="Hustensirup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232025" y="1041398"/>
            <a:ext cx="787400" cy="1765301"/>
          </a:xfrm>
          <a:prstGeom prst="rect">
            <a:avLst/>
          </a:prstGeom>
        </p:spPr>
      </p:pic>
      <p:pic>
        <p:nvPicPr>
          <p:cNvPr id="17" name="Picture 16" descr="Hackfleish.jp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243513" y="5445125"/>
            <a:ext cx="1562100" cy="1295400"/>
          </a:xfrm>
          <a:prstGeom prst="rect">
            <a:avLst/>
          </a:prstGeom>
        </p:spPr>
      </p:pic>
      <p:pic>
        <p:nvPicPr>
          <p:cNvPr id="18" name="Picture 17" descr="Haarspuelung.jp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186238" y="500140"/>
            <a:ext cx="1422400" cy="1422400"/>
          </a:xfrm>
          <a:prstGeom prst="rect">
            <a:avLst/>
          </a:prstGeom>
        </p:spPr>
      </p:pic>
      <p:pic>
        <p:nvPicPr>
          <p:cNvPr id="19" name="Picture 18" descr="Fleisch.jp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584325" y="2717800"/>
            <a:ext cx="1435100" cy="1485900"/>
          </a:xfrm>
          <a:prstGeom prst="rect">
            <a:avLst/>
          </a:prstGeom>
        </p:spPr>
      </p:pic>
      <p:pic>
        <p:nvPicPr>
          <p:cNvPr id="20" name="Picture 19" descr="Erdbeeren.jp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226300" y="3916363"/>
            <a:ext cx="1511300" cy="1257300"/>
          </a:xfrm>
          <a:prstGeom prst="rect">
            <a:avLst/>
          </a:prstGeom>
        </p:spPr>
      </p:pic>
      <p:pic>
        <p:nvPicPr>
          <p:cNvPr id="21" name="Picture 20" descr="Erbse.jp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610100" y="3032125"/>
            <a:ext cx="1320800" cy="1320800"/>
          </a:xfrm>
          <a:prstGeom prst="rect">
            <a:avLst/>
          </a:prstGeom>
        </p:spPr>
      </p:pic>
      <p:pic>
        <p:nvPicPr>
          <p:cNvPr id="22" name="Picture 21" descr="Brot.jpg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874963" y="266699"/>
            <a:ext cx="1651000" cy="1244600"/>
          </a:xfrm>
          <a:prstGeom prst="rect">
            <a:avLst/>
          </a:prstGeom>
        </p:spPr>
      </p:pic>
      <p:pic>
        <p:nvPicPr>
          <p:cNvPr id="23" name="Picture 22" descr="Broetchen.jpg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9813" y="5365750"/>
            <a:ext cx="1803400" cy="1181100"/>
          </a:xfrm>
          <a:prstGeom prst="rect">
            <a:avLst/>
          </a:prstGeom>
        </p:spPr>
      </p:pic>
      <p:pic>
        <p:nvPicPr>
          <p:cNvPr id="24" name="Picture 23" descr="Briefpapier.jpg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176963" y="4403725"/>
            <a:ext cx="1257300" cy="1778000"/>
          </a:xfrm>
          <a:prstGeom prst="rect">
            <a:avLst/>
          </a:prstGeom>
        </p:spPr>
      </p:pic>
      <p:pic>
        <p:nvPicPr>
          <p:cNvPr id="25" name="Picture 24" descr="Blumen.jpg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359400" y="208040"/>
            <a:ext cx="1143000" cy="1600200"/>
          </a:xfrm>
          <a:prstGeom prst="rect">
            <a:avLst/>
          </a:prstGeom>
        </p:spPr>
      </p:pic>
      <p:pic>
        <p:nvPicPr>
          <p:cNvPr id="26" name="Picture 25" descr="Bier.jpg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65125" y="1511299"/>
            <a:ext cx="1473200" cy="1295400"/>
          </a:xfrm>
          <a:prstGeom prst="rect">
            <a:avLst/>
          </a:prstGeom>
        </p:spPr>
      </p:pic>
      <p:pic>
        <p:nvPicPr>
          <p:cNvPr id="27" name="Picture 26" descr="Aspirin.jpg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805613" y="349248"/>
            <a:ext cx="1651000" cy="138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224</Words>
  <Application>Microsoft Macintosh PowerPoint</Application>
  <PresentationFormat>On-screen Show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4</cp:revision>
  <dcterms:created xsi:type="dcterms:W3CDTF">2012-02-16T03:00:23Z</dcterms:created>
  <dcterms:modified xsi:type="dcterms:W3CDTF">2012-02-16T03:58:35Z</dcterms:modified>
</cp:coreProperties>
</file>