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ict"/><Relationship Id="rId3" Type="http://schemas.openxmlformats.org/officeDocument/2006/relationships/image" Target="../media/image3.pict"/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458AA-C9A6-DC44-9D70-00A7BF795183}" type="datetimeFigureOut">
              <a:rPr lang="en-US" smtClean="0"/>
              <a:t>2/22/12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86F25-FC83-154D-9B8C-299C98DF78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oleObject" Target="Macintosh%20HD:Users:carlpullen:Documents:PCFolder:CompanyBusiness:Teaching:GermanCurricula:SimpsonClasses:2012SimpsonSpring:Kapitel7:KapitelPapiere:Perfekt.doc!OLE_LINK4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Macintosh%20HD:Users:carlpullen:Documents:PCFolder:CompanyBusiness:Teaching:GermanCurricula:SimpsonClasses:2012SimpsonSpring:Kapitel7:KapitelPapiere:Perfekt.doc!OLE_LINK1" TargetMode="External"/><Relationship Id="rId5" Type="http://schemas.openxmlformats.org/officeDocument/2006/relationships/oleObject" Target="Macintosh%20HD:Users:carlpullen:Documents:PCFolder:CompanyBusiness:Teaching:GermanCurricula:SimpsonClasses:2012SimpsonSpring:Kapitel7:KapitelPapiere:Perfekt.doc!OLE_LINK5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9692" y="1284734"/>
            <a:ext cx="2806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Donnerstag</a:t>
            </a:r>
            <a:r>
              <a:rPr lang="en-US" dirty="0" smtClean="0"/>
              <a:t> </a:t>
            </a:r>
            <a:r>
              <a:rPr lang="en-US" dirty="0" err="1" smtClean="0"/>
              <a:t>nach</a:t>
            </a:r>
            <a:r>
              <a:rPr lang="en-US" dirty="0" smtClean="0"/>
              <a:t> </a:t>
            </a:r>
            <a:r>
              <a:rPr lang="en-US" dirty="0" err="1" smtClean="0"/>
              <a:t>Kapitel</a:t>
            </a:r>
            <a:r>
              <a:rPr lang="en-US" dirty="0" smtClean="0"/>
              <a:t> 6.4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9692" y="2627866"/>
            <a:ext cx="520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Zuerst</a:t>
            </a:r>
            <a:r>
              <a:rPr lang="en-US" dirty="0" smtClean="0"/>
              <a:t>, </a:t>
            </a:r>
            <a:r>
              <a:rPr lang="en-US" dirty="0" err="1" smtClean="0"/>
              <a:t>Telefongespr</a:t>
            </a:r>
            <a:r>
              <a:rPr lang="en-US" dirty="0" err="1" smtClean="0"/>
              <a:t>äch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Heidi und Gunter </a:t>
            </a:r>
            <a:r>
              <a:rPr lang="en-US" dirty="0" err="1" smtClean="0"/>
              <a:t>Schoch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1985"/>
            <a:ext cx="8939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.</a:t>
            </a:r>
            <a:endParaRPr lang="en-US" dirty="0"/>
          </a:p>
          <a:p>
            <a:r>
              <a:rPr lang="de-DE" dirty="0" smtClean="0"/>
              <a:t> </a:t>
            </a:r>
            <a:endParaRPr lang="en-US" dirty="0" smtClean="0"/>
          </a:p>
          <a:p>
            <a:r>
              <a:rPr lang="de-DE" dirty="0"/>
              <a:t>Schwach</a:t>
            </a:r>
            <a:r>
              <a:rPr lang="de-DE" dirty="0" smtClean="0"/>
              <a:t>						Stark						Modalen</a:t>
            </a:r>
            <a:endParaRPr lang="en-US" dirty="0"/>
          </a:p>
          <a:p>
            <a:r>
              <a:rPr lang="de-DE" dirty="0"/>
              <a:t>__en    __</a:t>
            </a:r>
            <a:r>
              <a:rPr lang="de-DE" dirty="0" err="1"/>
              <a:t>te</a:t>
            </a:r>
            <a:r>
              <a:rPr lang="de-DE" dirty="0"/>
              <a:t>    </a:t>
            </a:r>
            <a:r>
              <a:rPr lang="de-DE" dirty="0" err="1" smtClean="0"/>
              <a:t>ge__t</a:t>
            </a:r>
            <a:r>
              <a:rPr lang="de-DE" dirty="0" smtClean="0"/>
              <a:t>				</a:t>
            </a:r>
            <a:r>
              <a:rPr lang="de-DE" dirty="0"/>
              <a:t>__en   ∆   </a:t>
            </a:r>
            <a:r>
              <a:rPr lang="de-DE" dirty="0" err="1"/>
              <a:t>ge∆en</a:t>
            </a:r>
            <a:r>
              <a:rPr lang="de-DE" dirty="0"/>
              <a:t>    (</a:t>
            </a:r>
            <a:r>
              <a:rPr lang="de-DE" dirty="0" err="1"/>
              <a:t>∆)t</a:t>
            </a:r>
            <a:r>
              <a:rPr lang="de-DE" dirty="0" smtClean="0"/>
              <a:t>			__en  </a:t>
            </a:r>
            <a:r>
              <a:rPr lang="de-DE" dirty="0" err="1"/>
              <a:t>∆te</a:t>
            </a:r>
            <a:r>
              <a:rPr lang="de-DE" dirty="0"/>
              <a:t>  DI  (∆</a:t>
            </a:r>
            <a:r>
              <a:rPr lang="de-DE" dirty="0" smtClean="0"/>
              <a:t>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92647" y="5473005"/>
            <a:ext cx="33868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haben 	hatte	gehabt 	(hat)</a:t>
            </a:r>
            <a:endParaRPr lang="en-US" dirty="0" smtClean="0"/>
          </a:p>
          <a:p>
            <a:r>
              <a:rPr lang="de-DE" dirty="0" smtClean="0"/>
              <a:t>sein 		war 		gewesen 	(ist)</a:t>
            </a:r>
            <a:endParaRPr lang="en-US" dirty="0" smtClean="0"/>
          </a:p>
          <a:p>
            <a:r>
              <a:rPr lang="de-DE" dirty="0" smtClean="0"/>
              <a:t>gehen 	ging 		gegangen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9778" y="1766510"/>
            <a:ext cx="16934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besuchen</a:t>
            </a:r>
            <a:endParaRPr lang="en-US" dirty="0"/>
          </a:p>
          <a:p>
            <a:r>
              <a:rPr lang="de-DE" dirty="0"/>
              <a:t>machen</a:t>
            </a:r>
            <a:endParaRPr lang="en-US" dirty="0"/>
          </a:p>
          <a:p>
            <a:r>
              <a:rPr lang="de-DE" dirty="0"/>
              <a:t>brauchen</a:t>
            </a:r>
            <a:endParaRPr lang="en-US" dirty="0"/>
          </a:p>
          <a:p>
            <a:r>
              <a:rPr lang="de-DE" dirty="0"/>
              <a:t>rechnen</a:t>
            </a:r>
            <a:endParaRPr lang="en-US" dirty="0"/>
          </a:p>
          <a:p>
            <a:r>
              <a:rPr lang="de-DE" dirty="0"/>
              <a:t>kaufen</a:t>
            </a:r>
            <a:endParaRPr lang="en-US" dirty="0"/>
          </a:p>
          <a:p>
            <a:r>
              <a:rPr lang="de-DE" dirty="0"/>
              <a:t>spielen</a:t>
            </a:r>
            <a:endParaRPr lang="en-US" dirty="0"/>
          </a:p>
          <a:p>
            <a:r>
              <a:rPr lang="de-DE" dirty="0"/>
              <a:t>kochen</a:t>
            </a:r>
            <a:endParaRPr lang="en-US" dirty="0"/>
          </a:p>
          <a:p>
            <a:r>
              <a:rPr lang="de-DE" dirty="0"/>
              <a:t>studieren</a:t>
            </a:r>
            <a:endParaRPr lang="en-US" dirty="0"/>
          </a:p>
          <a:p>
            <a:r>
              <a:rPr lang="de-DE" dirty="0"/>
              <a:t>lernen</a:t>
            </a:r>
            <a:endParaRPr lang="en-US" dirty="0"/>
          </a:p>
          <a:p>
            <a:r>
              <a:rPr lang="de-DE" dirty="0"/>
              <a:t>tanzen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52440" y="1985499"/>
            <a:ext cx="269156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dürfen</a:t>
            </a:r>
            <a:r>
              <a:rPr lang="en-US" dirty="0" smtClean="0"/>
              <a:t>	</a:t>
            </a:r>
            <a:r>
              <a:rPr lang="de-DE" dirty="0" smtClean="0"/>
              <a:t>u     		DI   </a:t>
            </a:r>
            <a:r>
              <a:rPr lang="de-DE" dirty="0"/>
              <a:t>(a)</a:t>
            </a:r>
            <a:endParaRPr lang="en-US" dirty="0"/>
          </a:p>
          <a:p>
            <a:r>
              <a:rPr lang="de-DE" dirty="0" smtClean="0"/>
              <a:t>können</a:t>
            </a:r>
            <a:r>
              <a:rPr lang="en-US" dirty="0" smtClean="0"/>
              <a:t>	</a:t>
            </a:r>
            <a:r>
              <a:rPr lang="de-DE" dirty="0" smtClean="0"/>
              <a:t>o     		DI   </a:t>
            </a:r>
            <a:r>
              <a:rPr lang="de-DE" dirty="0"/>
              <a:t>(a)</a:t>
            </a:r>
            <a:endParaRPr lang="en-US" dirty="0"/>
          </a:p>
          <a:p>
            <a:r>
              <a:rPr lang="de-DE" dirty="0" smtClean="0"/>
              <a:t>mögen</a:t>
            </a:r>
            <a:r>
              <a:rPr lang="en-US" dirty="0" smtClean="0"/>
              <a:t>	</a:t>
            </a:r>
            <a:r>
              <a:rPr lang="de-DE" dirty="0" smtClean="0"/>
              <a:t>mochte 	DI   (</a:t>
            </a:r>
            <a:r>
              <a:rPr lang="de-DE" dirty="0"/>
              <a:t>a)</a:t>
            </a:r>
            <a:endParaRPr lang="en-US" dirty="0"/>
          </a:p>
          <a:p>
            <a:r>
              <a:rPr lang="de-DE" dirty="0" smtClean="0"/>
              <a:t>müssen</a:t>
            </a:r>
            <a:r>
              <a:rPr lang="en-US" dirty="0" smtClean="0"/>
              <a:t>	</a:t>
            </a:r>
            <a:r>
              <a:rPr lang="de-DE" dirty="0" smtClean="0"/>
              <a:t>u     		DI   </a:t>
            </a:r>
            <a:r>
              <a:rPr lang="de-DE" dirty="0"/>
              <a:t>(u)</a:t>
            </a:r>
            <a:endParaRPr lang="en-US" dirty="0"/>
          </a:p>
          <a:p>
            <a:r>
              <a:rPr lang="de-DE" dirty="0" smtClean="0"/>
              <a:t>sollen</a:t>
            </a:r>
            <a:r>
              <a:rPr lang="en-US" dirty="0" smtClean="0"/>
              <a:t>	</a:t>
            </a:r>
            <a:r>
              <a:rPr lang="de-DE" dirty="0" smtClean="0"/>
              <a:t>o     		DI   </a:t>
            </a:r>
            <a:r>
              <a:rPr lang="de-DE" dirty="0"/>
              <a:t>(o)</a:t>
            </a:r>
            <a:endParaRPr lang="en-US" dirty="0"/>
          </a:p>
          <a:p>
            <a:r>
              <a:rPr lang="de-DE" dirty="0" smtClean="0"/>
              <a:t>wollen</a:t>
            </a:r>
            <a:r>
              <a:rPr lang="en-US" dirty="0" smtClean="0"/>
              <a:t>	</a:t>
            </a:r>
            <a:r>
              <a:rPr lang="de-DE" dirty="0" smtClean="0"/>
              <a:t>o     		DI   </a:t>
            </a:r>
            <a:r>
              <a:rPr lang="de-DE" dirty="0"/>
              <a:t>(i</a:t>
            </a:r>
            <a:r>
              <a:rPr lang="de-DE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92647" y="1985499"/>
            <a:ext cx="29050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ein-</a:t>
            </a:r>
            <a:r>
              <a:rPr lang="de-DE" dirty="0" err="1" smtClean="0"/>
              <a:t>laden</a:t>
            </a:r>
            <a:r>
              <a:rPr lang="en-US" dirty="0" smtClean="0"/>
              <a:t>		</a:t>
            </a:r>
            <a:r>
              <a:rPr lang="de-DE" dirty="0" smtClean="0"/>
              <a:t>u	a	(</a:t>
            </a:r>
            <a:r>
              <a:rPr lang="de-DE" dirty="0"/>
              <a:t>ä)</a:t>
            </a:r>
            <a:endParaRPr lang="en-US" dirty="0"/>
          </a:p>
          <a:p>
            <a:r>
              <a:rPr lang="de-DE" dirty="0" smtClean="0"/>
              <a:t>essen</a:t>
            </a:r>
            <a:r>
              <a:rPr lang="en-US" dirty="0" smtClean="0"/>
              <a:t>		</a:t>
            </a:r>
            <a:r>
              <a:rPr lang="de-DE" dirty="0" smtClean="0"/>
              <a:t>a	e	(</a:t>
            </a:r>
            <a:r>
              <a:rPr lang="de-DE" dirty="0"/>
              <a:t>i)</a:t>
            </a:r>
            <a:endParaRPr lang="en-US" dirty="0"/>
          </a:p>
          <a:p>
            <a:r>
              <a:rPr lang="de-DE" dirty="0" smtClean="0"/>
              <a:t>fahren</a:t>
            </a:r>
            <a:r>
              <a:rPr lang="en-US" dirty="0" smtClean="0"/>
              <a:t>		</a:t>
            </a:r>
            <a:r>
              <a:rPr lang="de-DE" dirty="0" smtClean="0"/>
              <a:t>u	a	(</a:t>
            </a:r>
            <a:r>
              <a:rPr lang="de-DE" dirty="0"/>
              <a:t>ä)</a:t>
            </a:r>
            <a:endParaRPr lang="en-US" dirty="0"/>
          </a:p>
          <a:p>
            <a:r>
              <a:rPr lang="de-DE" dirty="0" smtClean="0"/>
              <a:t>fliegen</a:t>
            </a:r>
            <a:r>
              <a:rPr lang="en-US" dirty="0" smtClean="0"/>
              <a:t>		</a:t>
            </a:r>
            <a:r>
              <a:rPr lang="de-DE" dirty="0" smtClean="0"/>
              <a:t>o	o   </a:t>
            </a:r>
            <a:endParaRPr lang="en-US" dirty="0"/>
          </a:p>
          <a:p>
            <a:r>
              <a:rPr lang="de-DE" dirty="0" smtClean="0"/>
              <a:t>laufen</a:t>
            </a:r>
            <a:r>
              <a:rPr lang="en-US" dirty="0" smtClean="0"/>
              <a:t>		</a:t>
            </a:r>
            <a:r>
              <a:rPr lang="de-DE" dirty="0" err="1" smtClean="0"/>
              <a:t>ie</a:t>
            </a:r>
            <a:r>
              <a:rPr lang="de-DE" dirty="0" smtClean="0"/>
              <a:t>	au	(</a:t>
            </a:r>
            <a:r>
              <a:rPr lang="de-DE" dirty="0" err="1"/>
              <a:t>äu</a:t>
            </a:r>
            <a:r>
              <a:rPr lang="de-DE" dirty="0"/>
              <a:t>)</a:t>
            </a:r>
            <a:endParaRPr lang="en-US" dirty="0"/>
          </a:p>
          <a:p>
            <a:r>
              <a:rPr lang="de-DE" dirty="0" smtClean="0"/>
              <a:t>lesen</a:t>
            </a:r>
            <a:r>
              <a:rPr lang="en-US" dirty="0" smtClean="0"/>
              <a:t>		</a:t>
            </a:r>
            <a:r>
              <a:rPr lang="de-DE" dirty="0" smtClean="0"/>
              <a:t>a	e	(</a:t>
            </a:r>
            <a:r>
              <a:rPr lang="de-DE" dirty="0" err="1"/>
              <a:t>ie</a:t>
            </a:r>
            <a:r>
              <a:rPr lang="de-DE" dirty="0"/>
              <a:t>)</a:t>
            </a:r>
            <a:endParaRPr lang="en-US" dirty="0"/>
          </a:p>
          <a:p>
            <a:r>
              <a:rPr lang="de-DE" dirty="0" smtClean="0"/>
              <a:t>liegen</a:t>
            </a:r>
            <a:r>
              <a:rPr lang="en-US" dirty="0" smtClean="0"/>
              <a:t>		</a:t>
            </a:r>
            <a:r>
              <a:rPr lang="de-DE" dirty="0" smtClean="0"/>
              <a:t>a	e</a:t>
            </a:r>
            <a:endParaRPr lang="en-US" dirty="0"/>
          </a:p>
          <a:p>
            <a:r>
              <a:rPr lang="de-DE" dirty="0" smtClean="0"/>
              <a:t>schlafen</a:t>
            </a:r>
            <a:r>
              <a:rPr lang="en-US" dirty="0" smtClean="0"/>
              <a:t>		</a:t>
            </a:r>
            <a:r>
              <a:rPr lang="de-DE" dirty="0" err="1" smtClean="0"/>
              <a:t>ie</a:t>
            </a:r>
            <a:r>
              <a:rPr lang="de-DE" dirty="0" smtClean="0"/>
              <a:t>	a	(</a:t>
            </a:r>
            <a:r>
              <a:rPr lang="de-DE" dirty="0"/>
              <a:t>ä)</a:t>
            </a:r>
            <a:endParaRPr lang="en-US" dirty="0"/>
          </a:p>
          <a:p>
            <a:r>
              <a:rPr lang="de-DE" dirty="0" smtClean="0"/>
              <a:t>schreiben</a:t>
            </a:r>
            <a:r>
              <a:rPr lang="en-US" dirty="0" smtClean="0"/>
              <a:t>		</a:t>
            </a:r>
            <a:r>
              <a:rPr lang="de-DE" dirty="0" err="1" smtClean="0"/>
              <a:t>ie</a:t>
            </a:r>
            <a:r>
              <a:rPr lang="de-DE" dirty="0" smtClean="0"/>
              <a:t>	</a:t>
            </a:r>
            <a:r>
              <a:rPr lang="de-DE" dirty="0" err="1" smtClean="0"/>
              <a:t>ie</a:t>
            </a:r>
            <a:r>
              <a:rPr lang="de-DE" dirty="0" smtClean="0"/>
              <a:t>  </a:t>
            </a:r>
            <a:endParaRPr lang="en-US" dirty="0"/>
          </a:p>
          <a:p>
            <a:r>
              <a:rPr lang="de-DE" dirty="0" smtClean="0"/>
              <a:t>schwimmen</a:t>
            </a:r>
            <a:r>
              <a:rPr lang="en-US" dirty="0" smtClean="0"/>
              <a:t>	</a:t>
            </a:r>
            <a:r>
              <a:rPr lang="de-DE" dirty="0" smtClean="0"/>
              <a:t>a	o  </a:t>
            </a:r>
            <a:endParaRPr lang="en-US" dirty="0"/>
          </a:p>
          <a:p>
            <a:r>
              <a:rPr lang="de-DE" dirty="0" smtClean="0"/>
              <a:t>trinken</a:t>
            </a:r>
            <a:r>
              <a:rPr lang="en-US" dirty="0" smtClean="0"/>
              <a:t>		</a:t>
            </a:r>
            <a:r>
              <a:rPr lang="de-DE" dirty="0" smtClean="0"/>
              <a:t>a	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96933" y="2189888"/>
          <a:ext cx="6518277" cy="1167940"/>
        </p:xfrm>
        <a:graphic>
          <a:graphicData uri="http://schemas.openxmlformats.org/presentationml/2006/ole">
            <p:oleObj spid="_x0000_s5122" name="Document" r:id="rId3" imgW="5626100" imgH="838200" progId="Word.Document.12">
              <p:link updateAutomatic="1"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96933" y="3708211"/>
          <a:ext cx="6518277" cy="1153341"/>
        </p:xfrm>
        <a:graphic>
          <a:graphicData uri="http://schemas.openxmlformats.org/presentationml/2006/ole">
            <p:oleObj spid="_x0000_s5123" name="Document" r:id="rId4" imgW="5626100" imgH="838200" progId="Word.Document.12">
              <p:link updateAutomatic="1"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6932" y="5080540"/>
          <a:ext cx="6518277" cy="1232441"/>
        </p:xfrm>
        <a:graphic>
          <a:graphicData uri="http://schemas.openxmlformats.org/presentationml/2006/ole">
            <p:oleObj spid="_x0000_s5124" name="Document" r:id="rId5" imgW="5626100" imgH="838200" progId="Word.Document.12">
              <p:link updateAutomatic="1"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6933" y="1552645"/>
            <a:ext cx="2795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is working information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931" y="1343131"/>
            <a:ext cx="429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practice the forms from the flashcards.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3931" y="2686263"/>
            <a:ext cx="6377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practice from the chart of patterns at the bottom of the page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3931" y="4248383"/>
            <a:ext cx="5980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 hold up the pattern sheets and practice across the room.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ZeitwortBingo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961" y="0"/>
            <a:ext cx="626427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ZeitwortBingo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531" y="-1"/>
            <a:ext cx="6550025" cy="68580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277</Words>
  <Application>Microsoft Macintosh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Office Theme</vt:lpstr>
      <vt:lpstr>Macintosh HD:Users:carlpullen:Documents:PCFolder:CompanyBusiness:Teaching:GermanCurricula:SimpsonClasses:2012SimpsonSpring:Kapitel7:KapitelPapiere:Perfekt.doc!OLE_LINK1</vt:lpstr>
      <vt:lpstr>Macintosh HD:Users:carlpullen:Documents:PCFolder:CompanyBusiness:Teaching:GermanCurricula:SimpsonClasses:2012SimpsonSpring:Kapitel7:KapitelPapiere:Perfekt.doc!OLE_LINK4</vt:lpstr>
      <vt:lpstr>Macintosh HD:Users:carlpullen:Documents:PCFolder:CompanyBusiness:Teaching:GermanCurricula:SimpsonClasses:2012SimpsonSpring:Kapitel7:KapitelPapiere:Perfekt.doc!OLE_LINK5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 Pullen</dc:creator>
  <cp:lastModifiedBy>Carl Pullen</cp:lastModifiedBy>
  <cp:revision>3</cp:revision>
  <dcterms:created xsi:type="dcterms:W3CDTF">2012-02-23T03:32:53Z</dcterms:created>
  <dcterms:modified xsi:type="dcterms:W3CDTF">2012-02-23T04:07:11Z</dcterms:modified>
</cp:coreProperties>
</file>